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notesMasterIdLst>
    <p:notesMasterId r:id="rId60"/>
  </p:notesMasterIdLst>
  <p:handoutMasterIdLst>
    <p:handoutMasterId r:id="rId61"/>
  </p:handoutMasterIdLst>
  <p:sldIdLst>
    <p:sldId id="567" r:id="rId2"/>
    <p:sldId id="583" r:id="rId3"/>
    <p:sldId id="584" r:id="rId4"/>
    <p:sldId id="529" r:id="rId5"/>
    <p:sldId id="530" r:id="rId6"/>
    <p:sldId id="531" r:id="rId7"/>
    <p:sldId id="532" r:id="rId8"/>
    <p:sldId id="533" r:id="rId9"/>
    <p:sldId id="536" r:id="rId10"/>
    <p:sldId id="538" r:id="rId11"/>
    <p:sldId id="539" r:id="rId12"/>
    <p:sldId id="540" r:id="rId13"/>
    <p:sldId id="542" r:id="rId14"/>
    <p:sldId id="585" r:id="rId15"/>
    <p:sldId id="543" r:id="rId16"/>
    <p:sldId id="556" r:id="rId17"/>
    <p:sldId id="592" r:id="rId18"/>
    <p:sldId id="557" r:id="rId19"/>
    <p:sldId id="574" r:id="rId20"/>
    <p:sldId id="544" r:id="rId21"/>
    <p:sldId id="576" r:id="rId22"/>
    <p:sldId id="586" r:id="rId23"/>
    <p:sldId id="545" r:id="rId24"/>
    <p:sldId id="546" r:id="rId25"/>
    <p:sldId id="547" r:id="rId26"/>
    <p:sldId id="549" r:id="rId27"/>
    <p:sldId id="578" r:id="rId28"/>
    <p:sldId id="579" r:id="rId29"/>
    <p:sldId id="587" r:id="rId30"/>
    <p:sldId id="553" r:id="rId31"/>
    <p:sldId id="580" r:id="rId32"/>
    <p:sldId id="565" r:id="rId33"/>
    <p:sldId id="588" r:id="rId34"/>
    <p:sldId id="554" r:id="rId35"/>
    <p:sldId id="573" r:id="rId36"/>
    <p:sldId id="555" r:id="rId37"/>
    <p:sldId id="605" r:id="rId38"/>
    <p:sldId id="606" r:id="rId39"/>
    <p:sldId id="607" r:id="rId40"/>
    <p:sldId id="608" r:id="rId41"/>
    <p:sldId id="633" r:id="rId42"/>
    <p:sldId id="634" r:id="rId43"/>
    <p:sldId id="619" r:id="rId44"/>
    <p:sldId id="620" r:id="rId45"/>
    <p:sldId id="621" r:id="rId46"/>
    <p:sldId id="622" r:id="rId47"/>
    <p:sldId id="629" r:id="rId48"/>
    <p:sldId id="630" r:id="rId49"/>
    <p:sldId id="635" r:id="rId50"/>
    <p:sldId id="636" r:id="rId51"/>
    <p:sldId id="637" r:id="rId52"/>
    <p:sldId id="638" r:id="rId53"/>
    <p:sldId id="650" r:id="rId54"/>
    <p:sldId id="643" r:id="rId55"/>
    <p:sldId id="644" r:id="rId56"/>
    <p:sldId id="645" r:id="rId57"/>
    <p:sldId id="649" r:id="rId58"/>
    <p:sldId id="591" r:id="rId59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1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3366FF"/>
    <a:srgbClr val="FBFFD1"/>
    <a:srgbClr val="FF3300"/>
    <a:srgbClr val="E1C48F"/>
    <a:srgbClr val="FF9999"/>
    <a:srgbClr val="3399FF"/>
    <a:srgbClr val="FF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3" autoAdjust="0"/>
    <p:restoredTop sz="94660"/>
  </p:normalViewPr>
  <p:slideViewPr>
    <p:cSldViewPr>
      <p:cViewPr varScale="1">
        <p:scale>
          <a:sx n="103" d="100"/>
          <a:sy n="103" d="100"/>
        </p:scale>
        <p:origin x="252" y="102"/>
      </p:cViewPr>
      <p:guideLst>
        <p:guide orient="horz" pos="941"/>
        <p:guide pos="3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2184" y="60"/>
      </p:cViewPr>
      <p:guideLst>
        <p:guide orient="horz" pos="3224"/>
        <p:guide pos="223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05975"/>
            <a:ext cx="3299450" cy="533400"/>
          </a:xfrm>
          <a:prstGeom prst="rect">
            <a:avLst/>
          </a:prstGeom>
        </p:spPr>
        <p:txBody>
          <a:bodyPr vert="horz" lIns="104515" tIns="52258" rIns="104515" bIns="52258" rtlCol="0" anchor="b"/>
          <a:lstStyle>
            <a:lvl1pPr algn="l">
              <a:defRPr sz="1100">
                <a:latin typeface="+mj-lt"/>
                <a:ea typeface="+mn-ea"/>
              </a:defRPr>
            </a:lvl1pPr>
          </a:lstStyle>
          <a:p>
            <a:pPr>
              <a:defRPr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자료구조</a:t>
            </a:r>
            <a:endParaRPr lang="ko-KR" altLang="en-US" sz="800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25264" y="9705975"/>
            <a:ext cx="3299450" cy="533400"/>
          </a:xfrm>
          <a:prstGeom prst="rect">
            <a:avLst/>
          </a:prstGeom>
        </p:spPr>
        <p:txBody>
          <a:bodyPr vert="horz" lIns="104515" tIns="52258" rIns="104515" bIns="52258" rtlCol="0" anchor="b"/>
          <a:lstStyle>
            <a:lvl1pPr algn="r">
              <a:defRPr sz="1100"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ko-KR" dirty="0" smtClean="0"/>
              <a:t>10</a:t>
            </a:r>
            <a:r>
              <a:rPr lang="ko-KR" altLang="en-US" dirty="0" smtClean="0"/>
              <a:t>장</a:t>
            </a:r>
            <a:r>
              <a:rPr lang="en-US" altLang="ko-KR" dirty="0"/>
              <a:t>.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2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639" cy="512763"/>
          </a:xfrm>
          <a:prstGeom prst="rect">
            <a:avLst/>
          </a:prstGeom>
        </p:spPr>
        <p:txBody>
          <a:bodyPr vert="horz" lIns="96487" tIns="48244" rIns="96487" bIns="48244" rtlCol="0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838" y="2"/>
            <a:ext cx="3078639" cy="512763"/>
          </a:xfrm>
          <a:prstGeom prst="rect">
            <a:avLst/>
          </a:prstGeom>
        </p:spPr>
        <p:txBody>
          <a:bodyPr vert="horz" lIns="96487" tIns="48244" rIns="96487" bIns="48244" rtlCol="0"/>
          <a:lstStyle>
            <a:lvl1pPr algn="r">
              <a:defRPr sz="1300"/>
            </a:lvl1pPr>
          </a:lstStyle>
          <a:p>
            <a:pPr>
              <a:defRPr/>
            </a:pPr>
            <a:fld id="{1B437959-849E-4857-A646-93142CC261FB}" type="datetimeFigureOut">
              <a:rPr lang="ko-KR" altLang="en-US"/>
              <a:pPr>
                <a:defRPr/>
              </a:pPr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87" tIns="48244" rIns="96487" bIns="48244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91" y="4860930"/>
            <a:ext cx="5683886" cy="4606925"/>
          </a:xfrm>
          <a:prstGeom prst="rect">
            <a:avLst/>
          </a:prstGeom>
        </p:spPr>
        <p:txBody>
          <a:bodyPr vert="horz" lIns="96487" tIns="48244" rIns="96487" bIns="48244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0263"/>
            <a:ext cx="3078639" cy="512762"/>
          </a:xfrm>
          <a:prstGeom prst="rect">
            <a:avLst/>
          </a:prstGeom>
        </p:spPr>
        <p:txBody>
          <a:bodyPr vert="horz" lIns="96487" tIns="48244" rIns="96487" bIns="48244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838" y="9720263"/>
            <a:ext cx="3078639" cy="512762"/>
          </a:xfrm>
          <a:prstGeom prst="rect">
            <a:avLst/>
          </a:prstGeom>
        </p:spPr>
        <p:txBody>
          <a:bodyPr vert="horz" lIns="96487" tIns="48244" rIns="96487" bIns="48244" rtlCol="0" anchor="b"/>
          <a:lstStyle>
            <a:lvl1pPr algn="r">
              <a:defRPr sz="1300"/>
            </a:lvl1pPr>
          </a:lstStyle>
          <a:p>
            <a:pPr>
              <a:defRPr/>
            </a:pPr>
            <a:fld id="{93489C9B-1FA7-452D-914A-AC4C0538E5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89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43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2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5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48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6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48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1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9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27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2BD77-E22C-4D90-A449-601A296E97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43635"/>
            <a:ext cx="2255525" cy="1146050"/>
          </a:xfrm>
          <a:prstGeom prst="rect">
            <a:avLst/>
          </a:prstGeom>
        </p:spPr>
      </p:pic>
      <p:sp>
        <p:nvSpPr>
          <p:cNvPr id="71" name="정오각형 70"/>
          <p:cNvSpPr/>
          <p:nvPr userDrawn="1"/>
        </p:nvSpPr>
        <p:spPr>
          <a:xfrm rot="510795">
            <a:off x="5360433" y="3485935"/>
            <a:ext cx="4164715" cy="4241017"/>
          </a:xfrm>
          <a:prstGeom prst="pentagon">
            <a:avLst/>
          </a:prstGeom>
          <a:noFill/>
          <a:ln w="9525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/>
          <p:cNvSpPr/>
          <p:nvPr userDrawn="1"/>
        </p:nvSpPr>
        <p:spPr>
          <a:xfrm>
            <a:off x="5652120" y="7247275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/>
          <p:cNvSpPr/>
          <p:nvPr userDrawn="1"/>
        </p:nvSpPr>
        <p:spPr>
          <a:xfrm>
            <a:off x="5247075" y="45991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/>
          <p:cNvSpPr/>
          <p:nvPr userDrawn="1"/>
        </p:nvSpPr>
        <p:spPr>
          <a:xfrm>
            <a:off x="7497325" y="33389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/>
          <p:cNvSpPr/>
          <p:nvPr userDrawn="1"/>
        </p:nvSpPr>
        <p:spPr>
          <a:xfrm>
            <a:off x="9290102" y="515356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/>
          <p:cNvSpPr/>
          <p:nvPr userDrawn="1"/>
        </p:nvSpPr>
        <p:spPr>
          <a:xfrm>
            <a:off x="8127395" y="7680093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/>
          <p:cNvSpPr/>
          <p:nvPr userDrawn="1"/>
        </p:nvSpPr>
        <p:spPr>
          <a:xfrm>
            <a:off x="7279771" y="52087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/>
          <p:cNvSpPr/>
          <p:nvPr userDrawn="1"/>
        </p:nvSpPr>
        <p:spPr>
          <a:xfrm>
            <a:off x="8149347" y="60392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 userDrawn="1"/>
        </p:nvCxnSpPr>
        <p:spPr>
          <a:xfrm>
            <a:off x="5475675" y="4827730"/>
            <a:ext cx="2880320" cy="30809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 userDrawn="1"/>
        </p:nvCxnSpPr>
        <p:spPr>
          <a:xfrm flipH="1">
            <a:off x="7508371" y="3567590"/>
            <a:ext cx="228600" cy="186974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 userDrawn="1"/>
        </p:nvCxnSpPr>
        <p:spPr>
          <a:xfrm>
            <a:off x="5475675" y="4827730"/>
            <a:ext cx="2032696" cy="60960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 userDrawn="1"/>
        </p:nvCxnSpPr>
        <p:spPr>
          <a:xfrm flipH="1" flipV="1">
            <a:off x="7497325" y="5437330"/>
            <a:ext cx="880622" cy="24713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 userDrawn="1"/>
        </p:nvCxnSpPr>
        <p:spPr>
          <a:xfrm flipV="1">
            <a:off x="8377947" y="6267890"/>
            <a:ext cx="0" cy="164080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 flipH="1" flipV="1">
            <a:off x="7508371" y="5437330"/>
            <a:ext cx="847624" cy="83056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 flipV="1">
            <a:off x="7508371" y="5382160"/>
            <a:ext cx="2010331" cy="5517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E08730-5DC9-45B3-82D1-2138AB9BAE39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A49985-3ED7-422C-8162-A5969A69DF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546054-2B06-4887-B25F-17A98297D495}" type="datetime2">
              <a:rPr lang="en-US" smtClean="0"/>
              <a:pPr>
                <a:defRPr/>
              </a:pPr>
              <a:t>Tuesday, November 30, 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FCB721-F45A-43E8-9453-853BE3CFCC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7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2BD77-E22C-4D90-A449-601A296E97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1" name="정오각형 70"/>
          <p:cNvSpPr/>
          <p:nvPr userDrawn="1"/>
        </p:nvSpPr>
        <p:spPr>
          <a:xfrm rot="510795">
            <a:off x="5360433" y="3485935"/>
            <a:ext cx="4164715" cy="4241017"/>
          </a:xfrm>
          <a:prstGeom prst="pentagon">
            <a:avLst/>
          </a:prstGeom>
          <a:noFill/>
          <a:ln w="9525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/>
          <p:cNvSpPr/>
          <p:nvPr userDrawn="1"/>
        </p:nvSpPr>
        <p:spPr>
          <a:xfrm>
            <a:off x="5652120" y="7247275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/>
          <p:cNvSpPr/>
          <p:nvPr userDrawn="1"/>
        </p:nvSpPr>
        <p:spPr>
          <a:xfrm>
            <a:off x="5247075" y="45991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/>
          <p:cNvSpPr/>
          <p:nvPr userDrawn="1"/>
        </p:nvSpPr>
        <p:spPr>
          <a:xfrm>
            <a:off x="7497325" y="33389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/>
          <p:cNvSpPr/>
          <p:nvPr userDrawn="1"/>
        </p:nvSpPr>
        <p:spPr>
          <a:xfrm>
            <a:off x="9290102" y="515356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/>
          <p:cNvSpPr/>
          <p:nvPr userDrawn="1"/>
        </p:nvSpPr>
        <p:spPr>
          <a:xfrm>
            <a:off x="8127395" y="7680093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/>
          <p:cNvSpPr/>
          <p:nvPr userDrawn="1"/>
        </p:nvSpPr>
        <p:spPr>
          <a:xfrm>
            <a:off x="7279771" y="52087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/>
          <p:cNvSpPr/>
          <p:nvPr userDrawn="1"/>
        </p:nvSpPr>
        <p:spPr>
          <a:xfrm>
            <a:off x="8149347" y="60392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 userDrawn="1"/>
        </p:nvCxnSpPr>
        <p:spPr>
          <a:xfrm>
            <a:off x="5475675" y="4827730"/>
            <a:ext cx="2880320" cy="30809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 userDrawn="1"/>
        </p:nvCxnSpPr>
        <p:spPr>
          <a:xfrm flipH="1">
            <a:off x="7508371" y="3567590"/>
            <a:ext cx="228600" cy="186974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 userDrawn="1"/>
        </p:nvCxnSpPr>
        <p:spPr>
          <a:xfrm>
            <a:off x="5475675" y="4827730"/>
            <a:ext cx="2032696" cy="60960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 userDrawn="1"/>
        </p:nvCxnSpPr>
        <p:spPr>
          <a:xfrm flipH="1" flipV="1">
            <a:off x="7497325" y="5437330"/>
            <a:ext cx="880622" cy="24713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 userDrawn="1"/>
        </p:nvCxnSpPr>
        <p:spPr>
          <a:xfrm flipV="1">
            <a:off x="8377947" y="6267890"/>
            <a:ext cx="0" cy="164080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 flipH="1" flipV="1">
            <a:off x="7508371" y="5437330"/>
            <a:ext cx="847624" cy="83056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 flipV="1">
            <a:off x="7508371" y="5382160"/>
            <a:ext cx="2010331" cy="5517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 userDrawn="1"/>
        </p:nvSpPr>
        <p:spPr>
          <a:xfrm>
            <a:off x="521550" y="260977"/>
            <a:ext cx="2070230" cy="128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 smtClean="0"/>
              <a:t>----------------</a:t>
            </a:r>
          </a:p>
          <a:p>
            <a:pPr algn="l"/>
            <a:r>
              <a:rPr lang="ko-KR" altLang="en-US" sz="1600" dirty="0" err="1" smtClean="0"/>
              <a:t>파이썬</a:t>
            </a:r>
            <a:endParaRPr lang="en-US" altLang="ko-KR" sz="1600" dirty="0" smtClean="0"/>
          </a:p>
          <a:p>
            <a:pPr algn="l"/>
            <a:r>
              <a:rPr lang="ko-KR" altLang="en-US" sz="1600" dirty="0" smtClean="0"/>
              <a:t>자료구조</a:t>
            </a:r>
            <a:endParaRPr lang="en-US" altLang="ko-KR" sz="1600" dirty="0" smtClean="0"/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/>
              <a:t>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641309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7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9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4CB087-FF94-4B08-8087-03814C452ABB}" type="datetime2">
              <a:rPr lang="en-US" smtClean="0"/>
              <a:pPr>
                <a:defRPr/>
              </a:pPr>
              <a:t>Tuesday, November 30, 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F266A7-D702-4712-A4A5-5418AC58D6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2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BB3D57-B5E2-4CDA-B355-85245BC418B6}" type="datetime2">
              <a:rPr lang="en-US" smtClean="0"/>
              <a:pPr>
                <a:defRPr/>
              </a:pPr>
              <a:t>Tuesday, November 30, 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E9732B-D289-4009-B116-26501EC14C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0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FA06EE-B873-45A8-9219-B822F49FEE1F}" type="datetime2">
              <a:rPr lang="en-US" smtClean="0"/>
              <a:pPr>
                <a:defRPr/>
              </a:pPr>
              <a:t>Tuesday, November 30, 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6AE66-9278-4576-8AC8-E884F4B6BA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5C1F3F-3364-4598-8845-E5A5F8455ABB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0396FA-42B6-41FE-AE41-A13EA8DD622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9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66115-3766-423F-992A-5DEA3FA45460}" type="datetime2">
              <a:rPr lang="en-US" smtClean="0"/>
              <a:pPr>
                <a:defRPr/>
              </a:pPr>
              <a:t>Tuesday, November 30, 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2CBB3-E47E-4DA2-BBF1-497D88F99F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1EF6E7-9D21-45BD-8A04-E823FCF0D203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04AEF-EE4E-4833-99A5-B18072DB22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1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FA256D-ACBD-4356-BD42-112E08209277}" type="datetime2">
              <a:rPr lang="en-US" smtClean="0"/>
              <a:pPr>
                <a:defRPr/>
              </a:pPr>
              <a:t>Tuesday, November 30, 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3D00A-ADE3-4DE3-8972-0A5D869163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1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CCFB80-786E-4077-B931-9F71A7BFD311}" type="datetime2">
              <a:rPr lang="en-US" smtClean="0"/>
              <a:pPr>
                <a:defRPr/>
              </a:pPr>
              <a:t>Tuesday, November 30,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DBB0CE-3924-410A-AFDC-17E3BA24987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56955" y="165230"/>
            <a:ext cx="8830090" cy="6594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24"/>
          <p:cNvSpPr txBox="1">
            <a:spLocks noChangeArrowheads="1"/>
          </p:cNvSpPr>
          <p:nvPr userDrawn="1"/>
        </p:nvSpPr>
        <p:spPr bwMode="auto">
          <a:xfrm>
            <a:off x="8613830" y="6489340"/>
            <a:ext cx="35298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9pPr>
          </a:lstStyle>
          <a:p>
            <a:pPr algn="r" eaLnBrk="1" hangingPunct="1">
              <a:defRPr/>
            </a:pPr>
            <a:fld id="{F60B237E-1E27-414E-981E-8B20D038C067}" type="slidenum">
              <a:rPr lang="en-US" altLang="ko-KR" sz="1050" smtClean="0">
                <a:latin typeface="+mn-ea"/>
                <a:ea typeface="+mn-ea"/>
              </a:rPr>
              <a:pPr algn="r" eaLnBrk="1" hangingPunct="1">
                <a:defRPr/>
              </a:pPr>
              <a:t>‹#›</a:t>
            </a:fld>
            <a:endParaRPr lang="en-US" altLang="ko-KR" sz="1050" dirty="0" smtClean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69623" y="6482484"/>
            <a:ext cx="702035" cy="2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9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4" r:id="rId15"/>
    <p:sldLayoutId id="2147484315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2438890"/>
            <a:ext cx="7772400" cy="1470025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dirty="0" smtClean="0"/>
              <a:t>         그래프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66555" y="2438890"/>
            <a:ext cx="33303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50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atin typeface="+mn-ea"/>
                <a:ea typeface="+mn-ea"/>
              </a:rPr>
              <a:t>10</a:t>
            </a:r>
            <a:endParaRPr lang="ko-KR" altLang="en-US" sz="150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atin typeface="+mn-ea"/>
              <a:ea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4505545" y="1958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ko-KR" sz="1400" dirty="0" smtClean="0"/>
              <a:t>CHAPTER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63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03"/>
    </mc:Choice>
    <mc:Fallback xmlns="">
      <p:transition spd="slow" advTm="474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그래프의 경로</a:t>
            </a:r>
            <a:r>
              <a:rPr lang="en-US" altLang="ko-KR" dirty="0"/>
              <a:t>(path)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무방향</a:t>
            </a:r>
            <a:r>
              <a:rPr lang="ko-KR" altLang="en-US" dirty="0" smtClean="0"/>
              <a:t> 그래프의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정점 </a:t>
            </a:r>
            <a:r>
              <a:rPr lang="en-US" altLang="ko-KR" dirty="0" smtClean="0"/>
              <a:t>s</a:t>
            </a:r>
            <a:r>
              <a:rPr lang="ko-KR" altLang="en-US" dirty="0" smtClean="0"/>
              <a:t>로부터 정점 </a:t>
            </a:r>
            <a:r>
              <a:rPr lang="en-US" altLang="ko-KR" dirty="0" smtClean="0"/>
              <a:t>e</a:t>
            </a:r>
            <a:r>
              <a:rPr lang="ko-KR" altLang="en-US" dirty="0" smtClean="0"/>
              <a:t>까지의 경로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정점의 나열 </a:t>
            </a:r>
            <a:r>
              <a:rPr lang="en-US" altLang="ko-KR" dirty="0" smtClean="0"/>
              <a:t>s, v1, v2, ..., </a:t>
            </a:r>
            <a:r>
              <a:rPr lang="en-US" altLang="ko-KR" dirty="0" err="1" smtClean="0"/>
              <a:t>vk</a:t>
            </a:r>
            <a:r>
              <a:rPr lang="en-US" altLang="ko-KR" dirty="0" smtClean="0"/>
              <a:t>, e</a:t>
            </a:r>
          </a:p>
          <a:p>
            <a:pPr lvl="2"/>
            <a:r>
              <a:rPr lang="ko-KR" altLang="en-US" dirty="0" smtClean="0"/>
              <a:t>반드시 간선 </a:t>
            </a:r>
            <a:r>
              <a:rPr lang="en-US" altLang="ko-KR" dirty="0" smtClean="0"/>
              <a:t>(s, v1), (v1, v2), ... , (</a:t>
            </a:r>
            <a:r>
              <a:rPr lang="en-US" altLang="ko-KR" dirty="0" err="1" smtClean="0"/>
              <a:t>vk</a:t>
            </a:r>
            <a:r>
              <a:rPr lang="en-US" altLang="ko-KR" dirty="0" smtClean="0"/>
              <a:t>, e)</a:t>
            </a:r>
            <a:r>
              <a:rPr lang="ko-KR" altLang="en-US" dirty="0" smtClean="0"/>
              <a:t> 존재해야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방향 그래프의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정점 </a:t>
            </a:r>
            <a:r>
              <a:rPr lang="en-US" altLang="ko-KR" dirty="0" smtClean="0"/>
              <a:t>s</a:t>
            </a:r>
            <a:r>
              <a:rPr lang="ko-KR" altLang="en-US" dirty="0" smtClean="0"/>
              <a:t>로부터 정점 </a:t>
            </a:r>
            <a:r>
              <a:rPr lang="en-US" altLang="ko-KR" dirty="0" smtClean="0"/>
              <a:t>e</a:t>
            </a:r>
            <a:r>
              <a:rPr lang="ko-KR" altLang="en-US" dirty="0" smtClean="0"/>
              <a:t>까지의 경로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정점의 나열 </a:t>
            </a:r>
            <a:r>
              <a:rPr lang="en-US" altLang="ko-KR" dirty="0" smtClean="0"/>
              <a:t>s, v1, v2, ..., </a:t>
            </a:r>
            <a:r>
              <a:rPr lang="en-US" altLang="ko-KR" dirty="0" err="1" smtClean="0"/>
              <a:t>vk</a:t>
            </a:r>
            <a:r>
              <a:rPr lang="en-US" altLang="ko-KR" dirty="0" smtClean="0"/>
              <a:t>, e</a:t>
            </a:r>
          </a:p>
          <a:p>
            <a:pPr lvl="2"/>
            <a:r>
              <a:rPr lang="ko-KR" altLang="en-US" dirty="0" smtClean="0"/>
              <a:t>반드시 간선 </a:t>
            </a:r>
            <a:r>
              <a:rPr lang="en-US" altLang="ko-KR" dirty="0" smtClean="0"/>
              <a:t>&lt;s, v1&gt;, &lt;v1, v2&gt;, ... ,&lt;</a:t>
            </a:r>
            <a:r>
              <a:rPr lang="en-US" altLang="ko-KR" dirty="0" err="1" smtClean="0"/>
              <a:t>vk</a:t>
            </a:r>
            <a:r>
              <a:rPr lang="en-US" altLang="ko-KR" dirty="0" smtClean="0"/>
              <a:t>, e&gt; </a:t>
            </a:r>
            <a:r>
              <a:rPr lang="ko-KR" altLang="en-US" dirty="0" smtClean="0"/>
              <a:t>존재해야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경로의 길이</a:t>
            </a:r>
            <a:r>
              <a:rPr lang="en-US" altLang="ko-KR" dirty="0" smtClean="0"/>
              <a:t>(length)</a:t>
            </a:r>
          </a:p>
          <a:p>
            <a:pPr lvl="1"/>
            <a:r>
              <a:rPr lang="ko-KR" altLang="en-US" dirty="0" smtClean="0"/>
              <a:t>경로를 구성하는데 사용된 간선의 수</a:t>
            </a:r>
            <a:endParaRPr lang="en-US" altLang="ko-KR" dirty="0" smtClean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그래프의 용어</a:t>
            </a:r>
          </a:p>
        </p:txBody>
      </p:sp>
    </p:spTree>
    <p:extLst>
      <p:ext uri="{BB962C8B-B14F-4D97-AF65-F5344CB8AC3E}">
        <p14:creationId xmlns:p14="http://schemas.microsoft.com/office/powerpoint/2010/main" val="40995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23"/>
    </mc:Choice>
    <mc:Fallback xmlns="">
      <p:transition spd="slow" advTm="6032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624" x="5972175" y="2922588"/>
          <p14:tracePt t="13792" x="5951538" y="2914650"/>
          <p14:tracePt t="13798" x="5894388" y="2914650"/>
          <p14:tracePt t="13806" x="5815013" y="2943225"/>
          <p14:tracePt t="13822" x="5708650" y="2951163"/>
          <p14:tracePt t="13839" x="5594350" y="2965450"/>
          <p14:tracePt t="13845" x="5522913" y="2965450"/>
          <p14:tracePt t="13857" x="5451475" y="2965450"/>
          <p14:tracePt t="13860" x="5400675" y="2979738"/>
          <p14:tracePt t="13873" x="5329238" y="2979738"/>
          <p14:tracePt t="13890" x="5251450" y="2979738"/>
          <p14:tracePt t="13907" x="5165725" y="2957513"/>
          <p14:tracePt t="13924" x="5043488" y="2922588"/>
          <p14:tracePt t="13940" x="4857750" y="2865438"/>
          <p14:tracePt t="13957" x="4637088" y="2857500"/>
          <p14:tracePt t="13973" x="4457700" y="2794000"/>
          <p14:tracePt t="13990" x="4265613" y="2786063"/>
          <p14:tracePt t="14009" x="4065588" y="2751138"/>
          <p14:tracePt t="14026" x="3943350" y="2736850"/>
          <p14:tracePt t="14043" x="3836988" y="2736850"/>
          <p14:tracePt t="14059" x="3729038" y="2714625"/>
          <p14:tracePt t="14076" x="3657600" y="2686050"/>
          <p14:tracePt t="14093" x="3600450" y="2671763"/>
          <p14:tracePt t="14111" x="3508375" y="2651125"/>
          <p14:tracePt t="14127" x="3414713" y="2643188"/>
          <p14:tracePt t="14145" x="3343275" y="2636838"/>
          <p14:tracePt t="14162" x="3308350" y="2636838"/>
          <p14:tracePt t="14179" x="3279775" y="2628900"/>
          <p14:tracePt t="14196" x="3236913" y="2628900"/>
          <p14:tracePt t="14214" x="3157538" y="2622550"/>
          <p14:tracePt t="14230" x="3128963" y="2622550"/>
          <p14:tracePt t="14247" x="3100388" y="2614613"/>
          <p14:tracePt t="14251" x="3094038" y="2614613"/>
          <p14:tracePt t="14265" x="3071813" y="2608263"/>
          <p14:tracePt t="14281" x="3022600" y="2608263"/>
          <p14:tracePt t="14299" x="3000375" y="2608263"/>
          <p14:tracePt t="14486" x="3014663" y="2608263"/>
          <p14:tracePt t="14493" x="3028950" y="2608263"/>
          <p14:tracePt t="14505" x="3036888" y="2608263"/>
          <p14:tracePt t="14521" x="3051175" y="2608263"/>
          <p14:tracePt t="14538" x="3065463" y="2608263"/>
          <p14:tracePt t="14761" x="3071813" y="2608263"/>
          <p14:tracePt t="14782" x="3086100" y="2608263"/>
          <p14:tracePt t="14798" x="3094038" y="2608263"/>
          <p14:tracePt t="14814" x="3100388" y="2608263"/>
          <p14:tracePt t="14822" x="3114675" y="2608263"/>
          <p14:tracePt t="14839" x="3122613" y="2608263"/>
          <p14:tracePt t="14848" x="3128963" y="2608263"/>
          <p14:tracePt t="14863" x="3136900" y="2608263"/>
          <p14:tracePt t="14978" x="3143250" y="2608263"/>
          <p14:tracePt t="15002" x="3151188" y="2608263"/>
          <p14:tracePt t="15010" x="3157538" y="2608263"/>
          <p14:tracePt t="15032" x="3165475" y="2608263"/>
          <p14:tracePt t="15048" x="3171825" y="2608263"/>
          <p14:tracePt t="15135" x="3186113" y="2608263"/>
          <p14:tracePt t="15142" x="3194050" y="2608263"/>
          <p14:tracePt t="15152" x="3208338" y="2608263"/>
          <p14:tracePt t="15170" x="3236913" y="2614613"/>
          <p14:tracePt t="15187" x="3265488" y="2622550"/>
          <p14:tracePt t="15205" x="3286125" y="2622550"/>
          <p14:tracePt t="15221" x="3294063" y="2622550"/>
          <p14:tracePt t="15239" x="3294063" y="2614613"/>
          <p14:tracePt t="15260" x="3300413" y="2614613"/>
          <p14:tracePt t="15275" x="3308350" y="2614613"/>
          <p14:tracePt t="15299" x="3322638" y="2614613"/>
          <p14:tracePt t="15315" x="3328988" y="2614613"/>
          <p14:tracePt t="15330" x="3343275" y="2614613"/>
          <p14:tracePt t="15360" x="3351213" y="2608263"/>
          <p14:tracePt t="15478" x="3357563" y="2608263"/>
          <p14:tracePt t="15495" x="3365500" y="2600325"/>
          <p14:tracePt t="15511" x="3371850" y="2600325"/>
          <p14:tracePt t="15534" x="3379788" y="2600325"/>
          <p14:tracePt t="15548" x="3386138" y="2600325"/>
          <p14:tracePt t="15580" x="3394075" y="2600325"/>
          <p14:tracePt t="17050" x="3386138" y="2600325"/>
          <p14:tracePt t="17360" x="3386138" y="2593975"/>
          <p14:tracePt t="17368" x="3394075" y="2593975"/>
          <p14:tracePt t="17378" x="3394075" y="2586038"/>
          <p14:tracePt t="17400" x="3400425" y="2586038"/>
          <p14:tracePt t="17855" x="3408363" y="2586038"/>
          <p14:tracePt t="17859" x="3451225" y="2586038"/>
          <p14:tracePt t="17871" x="3465513" y="2586038"/>
          <p14:tracePt t="17888" x="3486150" y="2586038"/>
          <p14:tracePt t="17905" x="3500438" y="2586038"/>
          <p14:tracePt t="17943" x="3508375" y="2586038"/>
          <p14:tracePt t="17978" x="3514725" y="2586038"/>
          <p14:tracePt t="17985" x="3522663" y="2586038"/>
          <p14:tracePt t="18001" x="3536950" y="2586038"/>
          <p14:tracePt t="18016" x="3543300" y="2586038"/>
          <p14:tracePt t="18028" x="3543300" y="2579688"/>
          <p14:tracePt t="18041" x="3557588" y="2579688"/>
          <p14:tracePt t="18058" x="3565525" y="2579688"/>
          <p14:tracePt t="18075" x="3579813" y="2579688"/>
          <p14:tracePt t="18093" x="3586163" y="2579688"/>
          <p14:tracePt t="18109" x="3594100" y="2579688"/>
          <p14:tracePt t="18127" x="3600450" y="2579688"/>
          <p14:tracePt t="18144" x="3614738" y="2579688"/>
          <p14:tracePt t="18161" x="3643313" y="2579688"/>
          <p14:tracePt t="18178" x="3686175" y="2579688"/>
          <p14:tracePt t="18196" x="3743325" y="2579688"/>
          <p14:tracePt t="18212" x="3771900" y="2579688"/>
          <p14:tracePt t="18229" x="3779838" y="2579688"/>
          <p14:tracePt t="18246" x="3800475" y="2579688"/>
          <p14:tracePt t="18249" x="3814763" y="2579688"/>
          <p14:tracePt t="18264" x="3829050" y="2579688"/>
          <p14:tracePt t="18280" x="3865563" y="2579688"/>
          <p14:tracePt t="18282" x="3900488" y="2579688"/>
          <p14:tracePt t="18298" x="3943350" y="2571750"/>
          <p14:tracePt t="18315" x="3986213" y="2565400"/>
          <p14:tracePt t="18332" x="4037013" y="2565400"/>
          <p14:tracePt t="18349" x="4086225" y="2565400"/>
          <p14:tracePt t="18367" x="4137025" y="2565400"/>
          <p14:tracePt t="18383" x="4194175" y="2557463"/>
          <p14:tracePt t="18400" x="4251325" y="2557463"/>
          <p14:tracePt t="18417" x="4294188" y="2557463"/>
          <p14:tracePt t="18433" x="4329113" y="2557463"/>
          <p14:tracePt t="18451" x="4371975" y="2557463"/>
          <p14:tracePt t="18468" x="4408488" y="2557463"/>
          <p14:tracePt t="18485" x="4465638" y="2571750"/>
          <p14:tracePt t="18503" x="4500563" y="2571750"/>
          <p14:tracePt t="18519" x="4529138" y="2571750"/>
          <p14:tracePt t="18536" x="4557713" y="2579688"/>
          <p14:tracePt t="18554" x="4572000" y="2579688"/>
          <p14:tracePt t="18573" x="4594225" y="2579688"/>
          <p14:tracePt t="18589" x="4608513" y="2579688"/>
          <p14:tracePt t="18607" x="4614863" y="2579688"/>
          <p14:tracePt t="18626" x="4657725" y="2593975"/>
          <p14:tracePt t="18639" x="4672013" y="2593975"/>
          <p14:tracePt t="18657" x="4700588" y="2593975"/>
          <p14:tracePt t="18713" x="4708525" y="2593975"/>
          <p14:tracePt t="18729" x="4714875" y="2593975"/>
          <p14:tracePt t="18737" x="4729163" y="2600325"/>
          <p14:tracePt t="18745" x="4751388" y="2608263"/>
          <p14:tracePt t="18758" x="4794250" y="2614613"/>
          <p14:tracePt t="18776" x="4843463" y="2614613"/>
          <p14:tracePt t="18795" x="4865688" y="2622550"/>
          <p14:tracePt t="18809" x="4872038" y="2622550"/>
          <p14:tracePt t="19524" x="4865688" y="2622550"/>
          <p14:tracePt t="19543" x="4857750" y="2622550"/>
          <p14:tracePt t="19548" x="4851400" y="2622550"/>
          <p14:tracePt t="19565" x="4843463" y="2622550"/>
          <p14:tracePt t="19582" x="4829175" y="2622550"/>
          <p14:tracePt t="19597" x="4822825" y="2628900"/>
          <p14:tracePt t="19613" x="4814888" y="2628900"/>
          <p14:tracePt t="19647" x="4800600" y="2628900"/>
          <p14:tracePt t="19664" x="4794250" y="2628900"/>
          <p14:tracePt t="19683" x="4779963" y="2628900"/>
          <p14:tracePt t="19698" x="4772025" y="2628900"/>
          <p14:tracePt t="19716" x="4765675" y="2636838"/>
          <p14:tracePt t="19732" x="4757738" y="2636838"/>
          <p14:tracePt t="19751" x="4743450" y="2636838"/>
          <p14:tracePt t="19767" x="4729163" y="2643188"/>
          <p14:tracePt t="19802" x="4722813" y="2643188"/>
          <p14:tracePt t="19817" x="4714875" y="2643188"/>
          <p14:tracePt t="19837" x="4686300" y="2643188"/>
          <p14:tracePt t="19852" x="4679950" y="2643188"/>
          <p14:tracePt t="19871" x="4651375" y="2643188"/>
          <p14:tracePt t="19886" x="4614863" y="2651125"/>
          <p14:tracePt t="19908" x="4529138" y="2657475"/>
          <p14:tracePt t="19921" x="4465638" y="2657475"/>
          <p14:tracePt t="19941" x="4437063" y="2657475"/>
          <p14:tracePt t="19956" x="4400550" y="2657475"/>
          <p14:tracePt t="19971" x="4379913" y="2665413"/>
          <p14:tracePt t="19989" x="4351338" y="2671763"/>
          <p14:tracePt t="20005" x="4322763" y="2671763"/>
          <p14:tracePt t="20024" x="4271963" y="2671763"/>
          <p14:tracePt t="20040" x="4251325" y="2671763"/>
          <p14:tracePt t="20060" x="4208463" y="2671763"/>
          <p14:tracePt t="20074" x="4171950" y="2671763"/>
          <p14:tracePt t="20091" x="4108450" y="2671763"/>
          <p14:tracePt t="20109" x="4008438" y="2671763"/>
          <p14:tracePt t="20125" x="3951288" y="2671763"/>
          <p14:tracePt t="20142" x="3900488" y="2671763"/>
          <p14:tracePt t="20160" x="3857625" y="2671763"/>
          <p14:tracePt t="20177" x="3814763" y="2671763"/>
          <p14:tracePt t="20194" x="3765550" y="2665413"/>
          <p14:tracePt t="20196" x="3751263" y="2665413"/>
          <p14:tracePt t="20213" x="3700463" y="2665413"/>
          <p14:tracePt t="20230" x="3651250" y="2657475"/>
          <p14:tracePt t="20246" x="3622675" y="2657475"/>
          <p14:tracePt t="20250" x="3600450" y="2657475"/>
          <p14:tracePt t="20262" x="3586163" y="2657475"/>
          <p14:tracePt t="20280" x="3571875" y="2657475"/>
          <p14:tracePt t="20296" x="3543300" y="2657475"/>
          <p14:tracePt t="20315" x="3529013" y="2657475"/>
          <p14:tracePt t="20331" x="3494088" y="2657475"/>
          <p14:tracePt t="20348" x="3479800" y="2657475"/>
          <p14:tracePt t="20365" x="3465513" y="2657475"/>
          <p14:tracePt t="20399" x="3457575" y="2657475"/>
          <p14:tracePt t="20735" x="3465513" y="2657475"/>
          <p14:tracePt t="20744" x="3471863" y="2657475"/>
          <p14:tracePt t="20758" x="3500438" y="2657475"/>
          <p14:tracePt t="20775" x="3543300" y="2657475"/>
          <p14:tracePt t="20792" x="3586163" y="2657475"/>
          <p14:tracePt t="20810" x="3622675" y="2657475"/>
          <p14:tracePt t="20828" x="3679825" y="2651125"/>
          <p14:tracePt t="20844" x="3714750" y="2651125"/>
          <p14:tracePt t="20866" x="3751263" y="2651125"/>
          <p14:tracePt t="20880" x="3779838" y="2651125"/>
          <p14:tracePt t="20896" x="3829050" y="2643188"/>
          <p14:tracePt t="20913" x="3886200" y="2628900"/>
          <p14:tracePt t="20936" x="3914775" y="2628900"/>
          <p14:tracePt t="20950" x="3951288" y="2614613"/>
          <p14:tracePt t="20954" x="3971925" y="2614613"/>
          <p14:tracePt t="20967" x="4000500" y="2614613"/>
          <p14:tracePt t="20981" x="4043363" y="2614613"/>
          <p14:tracePt t="20998" x="4086225" y="2614613"/>
          <p14:tracePt t="21015" x="4151313" y="2608263"/>
          <p14:tracePt t="21031" x="4200525" y="2608263"/>
          <p14:tracePt t="21049" x="4251325" y="2608263"/>
          <p14:tracePt t="21066" x="4271963" y="2608263"/>
          <p14:tracePt t="21083" x="4300538" y="2608263"/>
          <p14:tracePt t="21103" x="4329113" y="2600325"/>
          <p14:tracePt t="21119" x="4343400" y="2593975"/>
          <p14:tracePt t="21136" x="4351338" y="2593975"/>
          <p14:tracePt t="21152" x="4371975" y="2586038"/>
          <p14:tracePt t="21172" x="4394200" y="2586038"/>
          <p14:tracePt t="21185" x="4408488" y="2586038"/>
          <p14:tracePt t="21204" x="4437063" y="2586038"/>
          <p14:tracePt t="21220" x="4457700" y="2586038"/>
          <p14:tracePt t="21236" x="4500563" y="2586038"/>
          <p14:tracePt t="21255" x="4529138" y="2579688"/>
          <p14:tracePt t="21273" x="4586288" y="2579688"/>
          <p14:tracePt t="21292" x="4608513" y="2586038"/>
          <p14:tracePt t="21306" x="4622800" y="2586038"/>
          <p14:tracePt t="21340" x="4629150" y="2586038"/>
          <p14:tracePt t="21430" x="4637088" y="2586038"/>
          <p14:tracePt t="22985" x="4637088" y="2593975"/>
          <p14:tracePt t="23111" x="4637088" y="2600325"/>
          <p14:tracePt t="23213" x="4637088" y="2608263"/>
          <p14:tracePt t="23478" x="4637088" y="2614613"/>
          <p14:tracePt t="23641" x="4629150" y="2614613"/>
          <p14:tracePt t="23655" x="4629150" y="2622550"/>
          <p14:tracePt t="23682" x="4622800" y="2622550"/>
          <p14:tracePt t="23687" x="4622800" y="2628900"/>
          <p14:tracePt t="23704" x="4614863" y="2636838"/>
          <p14:tracePt t="23715" x="4608513" y="2636838"/>
          <p14:tracePt t="23731" x="4586288" y="2651125"/>
          <p14:tracePt t="23749" x="4557713" y="2651125"/>
          <p14:tracePt t="23766" x="4537075" y="2665413"/>
          <p14:tracePt t="23782" x="4500563" y="2679700"/>
          <p14:tracePt t="23800" x="4471988" y="2679700"/>
          <p14:tracePt t="23817" x="4443413" y="2679700"/>
          <p14:tracePt t="23834" x="4408488" y="2693988"/>
          <p14:tracePt t="23851" x="4357688" y="2700338"/>
          <p14:tracePt t="23868" x="4329113" y="2708275"/>
          <p14:tracePt t="23887" x="4300538" y="2714625"/>
          <p14:tracePt t="23904" x="4279900" y="2722563"/>
          <p14:tracePt t="23924" x="4214813" y="2736850"/>
          <p14:tracePt t="23938" x="4179888" y="2743200"/>
          <p14:tracePt t="23953" x="4165600" y="2751138"/>
          <p14:tracePt t="23970" x="4137025" y="2771775"/>
          <p14:tracePt t="23988" x="4086225" y="2800350"/>
          <p14:tracePt t="24004" x="4029075" y="2808288"/>
          <p14:tracePt t="24022" x="3994150" y="2828925"/>
          <p14:tracePt t="24040" x="3937000" y="2836863"/>
          <p14:tracePt t="24057" x="3900488" y="2851150"/>
          <p14:tracePt t="24074" x="3857625" y="2851150"/>
          <p14:tracePt t="24091" x="3829050" y="2851150"/>
          <p14:tracePt t="24110" x="3757613" y="2851150"/>
          <p14:tracePt t="24126" x="3714750" y="2871788"/>
          <p14:tracePt t="24143" x="3686175" y="2879725"/>
          <p14:tracePt t="24161" x="3643313" y="2900363"/>
          <p14:tracePt t="24177" x="3600450" y="2914650"/>
          <p14:tracePt t="24192" x="3551238" y="2936875"/>
          <p14:tracePt t="24211" x="3465513" y="2957513"/>
          <p14:tracePt t="24231" x="3422650" y="2986088"/>
          <p14:tracePt t="24248" x="3379788" y="3008313"/>
          <p14:tracePt t="24251" x="3343275" y="3022600"/>
          <p14:tracePt t="24266" x="3300413" y="3051175"/>
          <p14:tracePt t="24281" x="3243263" y="3071813"/>
          <p14:tracePt t="24297" x="3208338" y="3079750"/>
          <p14:tracePt t="24313" x="3171825" y="3079750"/>
          <p14:tracePt t="24330" x="3165475" y="3079750"/>
          <p14:tracePt t="24347" x="3143250" y="3079750"/>
          <p14:tracePt t="24364" x="3128963" y="3079750"/>
          <p14:tracePt t="24381" x="3122613" y="3079750"/>
          <p14:tracePt t="24398" x="3108325" y="3079750"/>
          <p14:tracePt t="24417" x="3086100" y="3071813"/>
          <p14:tracePt t="24433" x="3071813" y="3057525"/>
          <p14:tracePt t="24449" x="3065463" y="3057525"/>
          <p14:tracePt t="24466" x="3057525" y="3057525"/>
          <p14:tracePt t="24558" x="3057525" y="3043238"/>
          <p14:tracePt t="24564" x="3051175" y="3036888"/>
          <p14:tracePt t="24588" x="3051175" y="3028950"/>
          <p14:tracePt t="24704" x="3051175" y="3022600"/>
          <p14:tracePt t="24712" x="3057525" y="3022600"/>
          <p14:tracePt t="24723" x="3065463" y="3022600"/>
          <p14:tracePt t="24740" x="3079750" y="3014663"/>
          <p14:tracePt t="24757" x="3100388" y="3008313"/>
          <p14:tracePt t="24776" x="3122613" y="3000375"/>
          <p14:tracePt t="24790" x="3151188" y="3000375"/>
          <p14:tracePt t="24808" x="3171825" y="3000375"/>
          <p14:tracePt t="24826" x="3214688" y="2994025"/>
          <p14:tracePt t="24844" x="3243263" y="2994025"/>
          <p14:tracePt t="24859" x="3257550" y="2994025"/>
          <p14:tracePt t="24876" x="3286125" y="2994025"/>
          <p14:tracePt t="24894" x="3300413" y="2994025"/>
          <p14:tracePt t="24910" x="3351213" y="2994025"/>
          <p14:tracePt t="24929" x="3422650" y="2986088"/>
          <p14:tracePt t="24948" x="3529013" y="2979738"/>
          <p14:tracePt t="24965" x="3622675" y="2971800"/>
          <p14:tracePt t="24980" x="3736975" y="2957513"/>
          <p14:tracePt t="25003" x="3851275" y="2957513"/>
          <p14:tracePt t="25012" x="3871913" y="2957513"/>
          <p14:tracePt t="25029" x="3937000" y="2957513"/>
          <p14:tracePt t="25048" x="4071938" y="2971800"/>
          <p14:tracePt t="25064" x="4157663" y="2971800"/>
          <p14:tracePt t="25082" x="4251325" y="2971800"/>
          <p14:tracePt t="25104" x="4422775" y="2943225"/>
          <p14:tracePt t="25119" x="4500563" y="2943225"/>
          <p14:tracePt t="25136" x="4608513" y="2943225"/>
          <p14:tracePt t="25152" x="4694238" y="2951163"/>
          <p14:tracePt t="25169" x="4772025" y="2951163"/>
          <p14:tracePt t="25188" x="4900613" y="2957513"/>
          <p14:tracePt t="25202" x="4929188" y="2957513"/>
          <p14:tracePt t="25220" x="5022850" y="2957513"/>
          <p14:tracePt t="25236" x="5065713" y="2951163"/>
          <p14:tracePt t="25246" x="5080000" y="2951163"/>
          <p14:tracePt t="25251" x="5100638" y="2951163"/>
          <p14:tracePt t="25275" x="5165725" y="2951163"/>
          <p14:tracePt t="25289" x="5214938" y="2951163"/>
          <p14:tracePt t="25305" x="5300663" y="2957513"/>
          <p14:tracePt t="25320" x="5357813" y="2957513"/>
          <p14:tracePt t="25338" x="5443538" y="2957513"/>
          <p14:tracePt t="25355" x="5508625" y="2951163"/>
          <p14:tracePt t="25371" x="5557838" y="2943225"/>
          <p14:tracePt t="25389" x="5629275" y="2936875"/>
          <p14:tracePt t="25406" x="5751513" y="2957513"/>
          <p14:tracePt t="25423" x="5829300" y="2965450"/>
          <p14:tracePt t="25440" x="5922963" y="2965450"/>
          <p14:tracePt t="25457" x="6029325" y="2965450"/>
          <p14:tracePt t="25474" x="6137275" y="2957513"/>
          <p14:tracePt t="25492" x="6186488" y="2943225"/>
          <p14:tracePt t="25508" x="6223000" y="2943225"/>
          <p14:tracePt t="25526" x="6243638" y="2943225"/>
          <p14:tracePt t="25543" x="6272213" y="2943225"/>
          <p14:tracePt t="25560" x="6294438" y="2951163"/>
          <p14:tracePt t="25578" x="6329363" y="2951163"/>
          <p14:tracePt t="25598" x="6337300" y="2951163"/>
          <p14:tracePt t="25634" x="6343650" y="2951163"/>
          <p14:tracePt t="25852" x="6343650" y="2943225"/>
          <p14:tracePt t="25870" x="6337300" y="2943225"/>
          <p14:tracePt t="25876" x="6323013" y="2943225"/>
          <p14:tracePt t="25884" x="6315075" y="2943225"/>
          <p14:tracePt t="25902" x="6280150" y="2943225"/>
          <p14:tracePt t="25919" x="6243638" y="2943225"/>
          <p14:tracePt t="25936" x="6200775" y="2943225"/>
          <p14:tracePt t="25937" x="6172200" y="2943225"/>
          <p14:tracePt t="25953" x="6065838" y="2943225"/>
          <p14:tracePt t="25970" x="5943600" y="2928938"/>
          <p14:tracePt t="25987" x="5815013" y="2922588"/>
          <p14:tracePt t="26006" x="5672138" y="2914650"/>
          <p14:tracePt t="26026" x="5457825" y="2886075"/>
          <p14:tracePt t="26039" x="5294313" y="2879725"/>
          <p14:tracePt t="26056" x="5180013" y="2879725"/>
          <p14:tracePt t="26072" x="5114925" y="2871788"/>
          <p14:tracePt t="26089" x="5072063" y="2871788"/>
          <p14:tracePt t="26106" x="4986338" y="2843213"/>
          <p14:tracePt t="26126" x="4851400" y="2814638"/>
          <p14:tracePt t="26142" x="4714875" y="2800350"/>
          <p14:tracePt t="26158" x="4594225" y="2771775"/>
          <p14:tracePt t="26175" x="4471988" y="2757488"/>
          <p14:tracePt t="26198" x="4322763" y="2714625"/>
          <p14:tracePt t="26211" x="4237038" y="2679700"/>
          <p14:tracePt t="26227" x="4165600" y="2657475"/>
          <p14:tracePt t="26243" x="4086225" y="2643188"/>
          <p14:tracePt t="26260" x="4014788" y="2628900"/>
          <p14:tracePt t="26279" x="3922713" y="2608263"/>
          <p14:tracePt t="26294" x="3851275" y="2600325"/>
          <p14:tracePt t="26311" x="3714750" y="2593975"/>
          <p14:tracePt t="26331" x="3629025" y="2593975"/>
          <p14:tracePt t="26349" x="3551238" y="2593975"/>
          <p14:tracePt t="26363" x="3508375" y="2593975"/>
          <p14:tracePt t="26379" x="3465513" y="2593975"/>
          <p14:tracePt t="26401" x="3429000" y="2593975"/>
          <p14:tracePt t="26415" x="3414713" y="2586038"/>
          <p14:tracePt t="26435" x="3394075" y="2586038"/>
          <p14:tracePt t="26448" x="3386138" y="2586038"/>
          <p14:tracePt t="26466" x="3371850" y="2586038"/>
          <p14:tracePt t="26483" x="3351213" y="2593975"/>
          <p14:tracePt t="26500" x="3343275" y="2593975"/>
          <p14:tracePt t="26517" x="3343275" y="2600325"/>
          <p14:tracePt t="26534" x="3328988" y="2600325"/>
          <p14:tracePt t="26551" x="3322638" y="2600325"/>
          <p14:tracePt t="26569" x="3294063" y="2600325"/>
          <p14:tracePt t="26586" x="3257550" y="2608263"/>
          <p14:tracePt t="26602" x="3228975" y="2608263"/>
          <p14:tracePt t="26620" x="3194050" y="2622550"/>
          <p14:tracePt t="26636" x="3186113" y="2622550"/>
          <p14:tracePt t="26766" x="3194050" y="2622550"/>
          <p14:tracePt t="26775" x="3200400" y="2622550"/>
          <p14:tracePt t="26782" x="3208338" y="2622550"/>
          <p14:tracePt t="26792" x="3222625" y="2622550"/>
          <p14:tracePt t="26808" x="3236913" y="2622550"/>
          <p14:tracePt t="26826" x="3271838" y="2622550"/>
          <p14:tracePt t="26842" x="3308350" y="2622550"/>
          <p14:tracePt t="26844" x="3322638" y="2628900"/>
          <p14:tracePt t="26860" x="3336925" y="2628900"/>
          <p14:tracePt t="26876" x="3343275" y="2628900"/>
          <p14:tracePt t="26894" x="3351213" y="2628900"/>
          <p14:tracePt t="26954" x="3357563" y="2628900"/>
          <p14:tracePt t="26967" x="3365500" y="2628900"/>
          <p14:tracePt t="27024" x="3371850" y="2628900"/>
          <p14:tracePt t="27048" x="3379788" y="2628900"/>
          <p14:tracePt t="27053" x="3386138" y="2628900"/>
          <p14:tracePt t="27124" x="3386138" y="2622550"/>
          <p14:tracePt t="27156" x="3394075" y="2622550"/>
          <p14:tracePt t="27199" x="3400425" y="2622550"/>
          <p14:tracePt t="28149" x="3394075" y="2622550"/>
          <p14:tracePt t="28164" x="3386138" y="2622550"/>
          <p14:tracePt t="28175" x="3379788" y="2622550"/>
          <p14:tracePt t="28188" x="3371850" y="2622550"/>
          <p14:tracePt t="28235" x="3365500" y="2622550"/>
          <p14:tracePt t="28439" x="3371850" y="2622550"/>
          <p14:tracePt t="28462" x="3379788" y="2622550"/>
          <p14:tracePt t="28477" x="3394075" y="2622550"/>
          <p14:tracePt t="28484" x="3408363" y="2622550"/>
          <p14:tracePt t="28499" x="3443288" y="2628900"/>
          <p14:tracePt t="28516" x="3479800" y="2628900"/>
          <p14:tracePt t="28534" x="3543300" y="2628900"/>
          <p14:tracePt t="28550" x="3636963" y="2628900"/>
          <p14:tracePt t="28567" x="3700463" y="2622550"/>
          <p14:tracePt t="28585" x="3757613" y="2622550"/>
          <p14:tracePt t="28605" x="3765550" y="2614613"/>
          <p14:tracePt t="28705" x="3771900" y="2614613"/>
          <p14:tracePt t="29476" x="3786188" y="2614613"/>
          <p14:tracePt t="29484" x="3800475" y="2614613"/>
          <p14:tracePt t="29493" x="3814763" y="2614613"/>
          <p14:tracePt t="29508" x="3857625" y="2622550"/>
          <p14:tracePt t="29524" x="3922713" y="2628900"/>
          <p14:tracePt t="29542" x="3979863" y="2636838"/>
          <p14:tracePt t="29560" x="4043363" y="2657475"/>
          <p14:tracePt t="29577" x="4137025" y="2671763"/>
          <p14:tracePt t="29594" x="4222750" y="2686050"/>
          <p14:tracePt t="29611" x="4314825" y="2700338"/>
          <p14:tracePt t="29627" x="4437063" y="2736850"/>
          <p14:tracePt t="29645" x="4508500" y="2743200"/>
          <p14:tracePt t="29662" x="4572000" y="2765425"/>
          <p14:tracePt t="29664" x="4594225" y="2779713"/>
          <p14:tracePt t="29679" x="4637088" y="2786063"/>
          <p14:tracePt t="29696" x="4686300" y="2786063"/>
          <p14:tracePt t="29713" x="4751388" y="2794000"/>
          <p14:tracePt t="29730" x="4794250" y="2800350"/>
          <p14:tracePt t="29747" x="4837113" y="2808288"/>
          <p14:tracePt t="29750" x="4865688" y="2808288"/>
          <p14:tracePt t="29765" x="4908550" y="2808288"/>
          <p14:tracePt t="29782" x="4957763" y="2808288"/>
          <p14:tracePt t="29799" x="5000625" y="2808288"/>
          <p14:tracePt t="29816" x="5022850" y="2808288"/>
          <p14:tracePt t="29834" x="5029200" y="2808288"/>
          <p14:tracePt t="29850" x="5043488" y="2808288"/>
          <p14:tracePt t="29962" x="5051425" y="2808288"/>
          <p14:tracePt t="30123" x="5051425" y="2814638"/>
          <p14:tracePt t="30134" x="5043488" y="2822575"/>
          <p14:tracePt t="30141" x="5043488" y="2828925"/>
          <p14:tracePt t="30159" x="5022850" y="2836863"/>
          <p14:tracePt t="30175" x="5014913" y="2836863"/>
          <p14:tracePt t="30191" x="4994275" y="2843213"/>
          <p14:tracePt t="30209" x="4951413" y="2857500"/>
          <p14:tracePt t="30226" x="4900613" y="2865438"/>
          <p14:tracePt t="30243" x="4851400" y="2886075"/>
          <p14:tracePt t="30263" x="4794250" y="2894013"/>
          <p14:tracePt t="30277" x="4694238" y="2914650"/>
          <p14:tracePt t="30293" x="4622800" y="2943225"/>
          <p14:tracePt t="30310" x="4522788" y="2994025"/>
          <p14:tracePt t="30331" x="4457700" y="3022600"/>
          <p14:tracePt t="30350" x="4408488" y="3043238"/>
          <p14:tracePt t="30365" x="4400550" y="3051175"/>
          <p14:tracePt t="30382" x="4343400" y="3065463"/>
          <p14:tracePt t="30398" x="4279900" y="3079750"/>
          <p14:tracePt t="30414" x="4222750" y="3094038"/>
          <p14:tracePt t="30429" x="4100513" y="3143250"/>
          <p14:tracePt t="30452" x="3937000" y="3208338"/>
          <p14:tracePt t="30470" x="3857625" y="3243263"/>
          <p14:tracePt t="30484" x="3765550" y="3286125"/>
          <p14:tracePt t="30499" x="3643313" y="3322638"/>
          <p14:tracePt t="30515" x="3565525" y="3343275"/>
          <p14:tracePt t="30534" x="3465513" y="3394075"/>
          <p14:tracePt t="30553" x="3314700" y="3436938"/>
          <p14:tracePt t="30570" x="3228975" y="3451225"/>
          <p14:tracePt t="30588" x="3100388" y="3465513"/>
          <p14:tracePt t="30603" x="2994025" y="3508375"/>
          <p14:tracePt t="30620" x="2857500" y="3543300"/>
          <p14:tracePt t="30636" x="2743200" y="3565525"/>
          <p14:tracePt t="30652" x="2628900" y="3571875"/>
          <p14:tracePt t="30670" x="2514600" y="3586163"/>
          <p14:tracePt t="30687" x="2386013" y="3586163"/>
          <p14:tracePt t="30704" x="2308225" y="3594100"/>
          <p14:tracePt t="30721" x="2228850" y="3586163"/>
          <p14:tracePt t="30738" x="2157413" y="3551238"/>
          <p14:tracePt t="30741" x="2136775" y="3551238"/>
          <p14:tracePt t="30755" x="2100263" y="3536950"/>
          <p14:tracePt t="30773" x="2036763" y="3529013"/>
          <p14:tracePt t="30789" x="2008188" y="3514725"/>
          <p14:tracePt t="30806" x="1979613" y="3514725"/>
          <p14:tracePt t="30823" x="1936750" y="3508375"/>
          <p14:tracePt t="30840" x="1928813" y="3500438"/>
          <p14:tracePt t="30858" x="1900238" y="3486150"/>
          <p14:tracePt t="30875" x="1879600" y="3486150"/>
          <p14:tracePt t="30891" x="1851025" y="3471863"/>
          <p14:tracePt t="30908" x="1836738" y="3471863"/>
          <p14:tracePt t="30926" x="1828800" y="3471863"/>
          <p14:tracePt t="30942" x="1822450" y="3465513"/>
          <p14:tracePt t="30960" x="1822450" y="3457575"/>
          <p14:tracePt t="30978" x="1814513" y="3457575"/>
          <p14:tracePt t="31032" x="1814513" y="3451225"/>
          <p14:tracePt t="31047" x="1814513" y="3443288"/>
          <p14:tracePt t="31065" x="1814513" y="3436938"/>
          <p14:tracePt t="31079" x="1814513" y="3429000"/>
          <p14:tracePt t="31085" x="1822450" y="3422650"/>
          <p14:tracePt t="31101" x="1843088" y="3414713"/>
          <p14:tracePt t="31114" x="1851025" y="3414713"/>
          <p14:tracePt t="31131" x="1879600" y="3408363"/>
          <p14:tracePt t="31151" x="1914525" y="3400425"/>
          <p14:tracePt t="31168" x="1943100" y="3386138"/>
          <p14:tracePt t="31186" x="2000250" y="3371850"/>
          <p14:tracePt t="31201" x="2008188" y="3365500"/>
          <p14:tracePt t="31233" x="2028825" y="3357563"/>
          <p14:tracePt t="31251" x="2065338" y="3343275"/>
          <p14:tracePt t="31267" x="2085975" y="3343275"/>
          <p14:tracePt t="31284" x="2114550" y="3336925"/>
          <p14:tracePt t="31303" x="2136775" y="3336925"/>
          <p14:tracePt t="31319" x="2157413" y="3336925"/>
          <p14:tracePt t="31336" x="2185988" y="3328988"/>
          <p14:tracePt t="31353" x="2214563" y="3328988"/>
          <p14:tracePt t="31370" x="2236788" y="3328988"/>
          <p14:tracePt t="31387" x="2257425" y="3328988"/>
          <p14:tracePt t="31406" x="2286000" y="3322638"/>
          <p14:tracePt t="31421" x="2308225" y="3322638"/>
          <p14:tracePt t="31438" x="2328863" y="3322638"/>
          <p14:tracePt t="31455" x="2357438" y="3314700"/>
          <p14:tracePt t="31473" x="2386013" y="3308350"/>
          <p14:tracePt t="31489" x="2414588" y="3308350"/>
          <p14:tracePt t="31508" x="2451100" y="3308350"/>
          <p14:tracePt t="31525" x="2479675" y="3308350"/>
          <p14:tracePt t="31541" x="2508250" y="3308350"/>
          <p14:tracePt t="31558" x="2536825" y="3308350"/>
          <p14:tracePt t="31576" x="2557463" y="3308350"/>
          <p14:tracePt t="31593" x="2593975" y="3308350"/>
          <p14:tracePt t="31609" x="2622550" y="3308350"/>
          <p14:tracePt t="31626" x="2651125" y="3308350"/>
          <p14:tracePt t="31645" x="2693988" y="3300413"/>
          <p14:tracePt t="31666" x="2736850" y="3300413"/>
          <p14:tracePt t="31680" x="2771775" y="3300413"/>
          <p14:tracePt t="31700" x="2808288" y="3300413"/>
          <p14:tracePt t="31715" x="2836863" y="3300413"/>
          <p14:tracePt t="31719" x="2851150" y="3300413"/>
          <p14:tracePt t="31729" x="2865438" y="3300413"/>
          <p14:tracePt t="31745" x="2886075" y="3300413"/>
          <p14:tracePt t="31751" x="2900363" y="3300413"/>
          <p14:tracePt t="31762" x="2914650" y="3300413"/>
          <p14:tracePt t="31781" x="2951163" y="3294063"/>
          <p14:tracePt t="31797" x="2986088" y="3286125"/>
          <p14:tracePt t="31820" x="3043238" y="3279775"/>
          <p14:tracePt t="31836" x="3071813" y="3271838"/>
          <p14:tracePt t="31850" x="3122613" y="3257550"/>
          <p14:tracePt t="31865" x="3151188" y="3257550"/>
          <p14:tracePt t="31882" x="3171825" y="3257550"/>
          <p14:tracePt t="31917" x="3179763" y="3257550"/>
          <p14:tracePt t="31934" x="3194050" y="3257550"/>
          <p14:tracePt t="31952" x="3208338" y="3257550"/>
          <p14:tracePt t="31986" x="3214688" y="3257550"/>
          <p14:tracePt t="32053" x="3236913" y="3257550"/>
          <p14:tracePt t="32061" x="3257550" y="3257550"/>
          <p14:tracePt t="32073" x="3265488" y="3257550"/>
          <p14:tracePt t="32088" x="3286125" y="3265488"/>
          <p14:tracePt t="32104" x="3322638" y="3271838"/>
          <p14:tracePt t="32121" x="3357563" y="3271838"/>
          <p14:tracePt t="32140" x="3408363" y="3279775"/>
          <p14:tracePt t="32157" x="3429000" y="3279775"/>
          <p14:tracePt t="32173" x="3457575" y="3279775"/>
          <p14:tracePt t="32192" x="3486150" y="3279775"/>
          <p14:tracePt t="32208" x="3522663" y="3279775"/>
          <p14:tracePt t="32224" x="3551238" y="3279775"/>
          <p14:tracePt t="32228" x="3565525" y="3279775"/>
          <p14:tracePt t="32241" x="3614738" y="3279775"/>
          <p14:tracePt t="32260" x="3657600" y="3286125"/>
          <p14:tracePt t="32276" x="3714750" y="3294063"/>
          <p14:tracePt t="32293" x="3743325" y="3300413"/>
          <p14:tracePt t="32311" x="3786188" y="3308350"/>
          <p14:tracePt t="32327" x="3808413" y="3308350"/>
          <p14:tracePt t="32344" x="3814763" y="3308350"/>
          <p14:tracePt t="32360" x="3843338" y="3308350"/>
          <p14:tracePt t="32378" x="3865563" y="3308350"/>
          <p14:tracePt t="32395" x="3886200" y="3308350"/>
          <p14:tracePt t="32414" x="3922713" y="3308350"/>
          <p14:tracePt t="32429" x="3951288" y="3308350"/>
          <p14:tracePt t="32446" x="3971925" y="3308350"/>
          <p14:tracePt t="32464" x="4008438" y="3308350"/>
          <p14:tracePt t="32480" x="4037013" y="3308350"/>
          <p14:tracePt t="32499" x="4086225" y="3308350"/>
          <p14:tracePt t="32516" x="4143375" y="3300413"/>
          <p14:tracePt t="32532" x="4165600" y="3294063"/>
          <p14:tracePt t="32549" x="4194175" y="3286125"/>
          <p14:tracePt t="32566" x="4214813" y="3271838"/>
          <p14:tracePt t="32583" x="4243388" y="3265488"/>
          <p14:tracePt t="32604" x="4265613" y="3265488"/>
          <p14:tracePt t="32618" x="4300538" y="3265488"/>
          <p14:tracePt t="32635" x="4337050" y="3265488"/>
          <p14:tracePt t="32651" x="4351338" y="3257550"/>
          <p14:tracePt t="32669" x="4386263" y="3257550"/>
          <p14:tracePt t="32686" x="4437063" y="3251200"/>
          <p14:tracePt t="32703" x="4457700" y="3236913"/>
          <p14:tracePt t="32720" x="4486275" y="3236913"/>
          <p14:tracePt t="32737" x="4522788" y="3228975"/>
          <p14:tracePt t="32744" x="4529138" y="3228975"/>
          <p14:tracePt t="32755" x="4543425" y="3228975"/>
          <p14:tracePt t="32772" x="4579938" y="3222625"/>
          <p14:tracePt t="32788" x="4622800" y="3214688"/>
          <p14:tracePt t="32806" x="4665663" y="3208338"/>
          <p14:tracePt t="32824" x="4714875" y="3208338"/>
          <p14:tracePt t="32839" x="4743450" y="3208338"/>
          <p14:tracePt t="32857" x="4794250" y="3208338"/>
          <p14:tracePt t="32873" x="4837113" y="3194050"/>
          <p14:tracePt t="32891" x="4872038" y="3194050"/>
          <p14:tracePt t="32908" x="4908550" y="3194050"/>
          <p14:tracePt t="32925" x="4957763" y="3194050"/>
          <p14:tracePt t="32943" x="4986338" y="3194050"/>
          <p14:tracePt t="32960" x="5022850" y="3200400"/>
          <p14:tracePt t="32977" x="5051425" y="3200400"/>
          <p14:tracePt t="32994" x="5080000" y="3200400"/>
          <p14:tracePt t="33011" x="5114925" y="3200400"/>
          <p14:tracePt t="33028" x="5180013" y="3208338"/>
          <p14:tracePt t="33045" x="5265738" y="3214688"/>
          <p14:tracePt t="33063" x="5294313" y="3214688"/>
          <p14:tracePt t="33080" x="5329238" y="3222625"/>
          <p14:tracePt t="33096" x="5357813" y="3228975"/>
          <p14:tracePt t="33113" x="5400675" y="3236913"/>
          <p14:tracePt t="33130" x="5451475" y="3243263"/>
          <p14:tracePt t="33147" x="5494338" y="3243263"/>
          <p14:tracePt t="33164" x="5543550" y="3243263"/>
          <p14:tracePt t="33181" x="5586413" y="3243263"/>
          <p14:tracePt t="33199" x="5622925" y="3243263"/>
          <p14:tracePt t="33215" x="5665788" y="3243263"/>
          <p14:tracePt t="33233" x="5686425" y="3243263"/>
          <p14:tracePt t="33234" x="5700713" y="3243263"/>
          <p14:tracePt t="33249" x="5737225" y="3243263"/>
          <p14:tracePt t="33267" x="5757863" y="3251200"/>
          <p14:tracePt t="33286" x="5786438" y="3251200"/>
          <p14:tracePt t="33302" x="5815013" y="3257550"/>
          <p14:tracePt t="33304" x="5822950" y="3257550"/>
          <p14:tracePt t="33320" x="5837238" y="3257550"/>
          <p14:tracePt t="33336" x="5851525" y="3265488"/>
          <p14:tracePt t="33352" x="5857875" y="3265488"/>
          <p14:tracePt t="33370" x="5872163" y="3265488"/>
          <p14:tracePt t="33387" x="5886450" y="3265488"/>
          <p14:tracePt t="33405" x="5908675" y="3265488"/>
          <p14:tracePt t="33422" x="5922963" y="3265488"/>
          <p14:tracePt t="33438" x="5943600" y="3271838"/>
          <p14:tracePt t="33479" x="5951538" y="3271838"/>
          <p14:tracePt t="33500" x="5957888" y="3271838"/>
          <p14:tracePt t="33515" x="5965825" y="3271838"/>
          <p14:tracePt t="33526" x="5965825" y="3279775"/>
          <p14:tracePt t="33539" x="5972175" y="3279775"/>
          <p14:tracePt t="33559" x="5986463" y="3279775"/>
          <p14:tracePt t="33907" x="5980113" y="3279775"/>
          <p14:tracePt t="33978" x="5972175" y="3279775"/>
          <p14:tracePt t="34005" x="5965825" y="3279775"/>
          <p14:tracePt t="34016" x="5957888" y="3286125"/>
          <p14:tracePt t="34028" x="5951538" y="3294063"/>
          <p14:tracePt t="34038" x="5937250" y="3294063"/>
          <p14:tracePt t="34053" x="5922963" y="3294063"/>
          <p14:tracePt t="34070" x="5908675" y="3294063"/>
          <p14:tracePt t="34104" x="5894388" y="3294063"/>
          <p14:tracePt t="34120" x="5880100" y="3294063"/>
          <p14:tracePt t="34144" x="5837238" y="3294063"/>
          <p14:tracePt t="34157" x="5800725" y="3300413"/>
          <p14:tracePt t="34172" x="5780088" y="3308350"/>
          <p14:tracePt t="34189" x="5751513" y="3314700"/>
          <p14:tracePt t="34207" x="5715000" y="3328988"/>
          <p14:tracePt t="34224" x="5686425" y="3328988"/>
          <p14:tracePt t="34243" x="5657850" y="3336925"/>
          <p14:tracePt t="34263" x="5637213" y="3336925"/>
          <p14:tracePt t="34279" x="5608638" y="3343275"/>
          <p14:tracePt t="34294" x="5600700" y="3343275"/>
          <p14:tracePt t="34313" x="5557838" y="3351213"/>
          <p14:tracePt t="34327" x="5522913" y="3357563"/>
          <p14:tracePt t="34344" x="5472113" y="3365500"/>
          <p14:tracePt t="34360" x="5451475" y="3365500"/>
          <p14:tracePt t="34379" x="5422900" y="3371850"/>
          <p14:tracePt t="34394" x="5408613" y="3371850"/>
          <p14:tracePt t="34411" x="5394325" y="3379788"/>
          <p14:tracePt t="34430" x="5351463" y="3379788"/>
          <p14:tracePt t="34446" x="5300663" y="3386138"/>
          <p14:tracePt t="34463" x="5257800" y="3400425"/>
          <p14:tracePt t="34480" x="5200650" y="3408363"/>
          <p14:tracePt t="34497" x="5172075" y="3429000"/>
          <p14:tracePt t="34514" x="5114925" y="3436938"/>
          <p14:tracePt t="34532" x="5086350" y="3443288"/>
          <p14:tracePt t="34549" x="5057775" y="3443288"/>
          <p14:tracePt t="34566" x="5037138" y="3451225"/>
          <p14:tracePt t="34583" x="5008563" y="3451225"/>
          <p14:tracePt t="34600" x="4979988" y="3457575"/>
          <p14:tracePt t="34616" x="4957763" y="3465513"/>
          <p14:tracePt t="34635" x="4922838" y="3465513"/>
          <p14:tracePt t="34651" x="4900613" y="3465513"/>
          <p14:tracePt t="34667" x="4886325" y="3465513"/>
          <p14:tracePt t="34685" x="4857750" y="3465513"/>
          <p14:tracePt t="34705" x="4829175" y="3465513"/>
          <p14:tracePt t="34719" x="4814888" y="3465513"/>
          <p14:tracePt t="34737" x="4800600" y="3465513"/>
          <p14:tracePt t="34743" x="4794250" y="3465513"/>
          <p14:tracePt t="34753" x="4786313" y="3465513"/>
          <p14:tracePt t="34772" x="4765675" y="3465513"/>
          <p14:tracePt t="34788" x="4751388" y="3465513"/>
          <p14:tracePt t="34805" x="4743450" y="3465513"/>
          <p14:tracePt t="34843" x="4737100" y="3465513"/>
          <p14:tracePt t="34866" x="4729163" y="3465513"/>
          <p14:tracePt t="34882" x="4722813" y="3471863"/>
          <p14:tracePt t="34897" x="4714875" y="3471863"/>
          <p14:tracePt t="34909" x="4708525" y="3471863"/>
          <p14:tracePt t="34936" x="4700588" y="3471863"/>
          <p14:tracePt t="34978" x="4694238" y="3471863"/>
          <p14:tracePt t="35001" x="4686300" y="3471863"/>
          <p14:tracePt t="35010" x="4679950" y="3471863"/>
          <p14:tracePt t="35015" x="4679950" y="3479800"/>
          <p14:tracePt t="35028" x="4672013" y="3486150"/>
          <p14:tracePt t="35044" x="4657725" y="3494088"/>
          <p14:tracePt t="35061" x="4637088" y="3500438"/>
          <p14:tracePt t="35078" x="4622800" y="3514725"/>
          <p14:tracePt t="35096" x="4608513" y="3514725"/>
          <p14:tracePt t="35113" x="4608513" y="3522663"/>
          <p14:tracePt t="35131" x="4586288" y="3522663"/>
          <p14:tracePt t="35152" x="4579938" y="3529013"/>
          <p14:tracePt t="35181" x="4572000" y="3529013"/>
          <p14:tracePt t="35197" x="4565650" y="3536950"/>
          <p14:tracePt t="35215" x="4557713" y="3543300"/>
          <p14:tracePt t="35231" x="4551363" y="3551238"/>
          <p14:tracePt t="35251" x="4537075" y="3551238"/>
          <p14:tracePt t="35269" x="4529138" y="3557588"/>
          <p14:tracePt t="35284" x="4522788" y="3557588"/>
          <p14:tracePt t="35305" x="4508500" y="3557588"/>
          <p14:tracePt t="35333" x="4494213" y="3571875"/>
          <p14:tracePt t="35351" x="4457700" y="3594100"/>
          <p14:tracePt t="35368" x="4443413" y="3608388"/>
          <p14:tracePt t="35385" x="4429125" y="3622675"/>
          <p14:tracePt t="35402" x="4414838" y="3636963"/>
          <p14:tracePt t="35420" x="4408488" y="3636963"/>
          <p14:tracePt t="35499" x="4400550" y="3636963"/>
          <p14:tracePt t="35507" x="4400550" y="3643313"/>
          <p14:tracePt t="35529" x="4394200" y="3643313"/>
          <p14:tracePt t="35538" x="4386263" y="3643313"/>
          <p14:tracePt t="35553" x="4379913" y="3643313"/>
          <p14:tracePt t="35757" x="4371975" y="3643313"/>
          <p14:tracePt t="35875" x="4379913" y="3643313"/>
          <p14:tracePt t="35883" x="4386263" y="3643313"/>
          <p14:tracePt t="35890" x="4394200" y="3643313"/>
          <p14:tracePt t="35906" x="4400550" y="3643313"/>
          <p14:tracePt t="35917" x="4408488" y="3643313"/>
          <p14:tracePt t="35978" x="4414838" y="3643313"/>
          <p14:tracePt t="35992" x="4422775" y="3643313"/>
          <p14:tracePt t="36002" x="4437063" y="3643313"/>
          <p14:tracePt t="36010" x="4451350" y="3643313"/>
          <p14:tracePt t="36019" x="4457700" y="3643313"/>
          <p14:tracePt t="36035" x="4486275" y="3643313"/>
          <p14:tracePt t="36052" x="4500563" y="3643313"/>
          <p14:tracePt t="36055" x="4514850" y="3643313"/>
          <p14:tracePt t="36072" x="4522788" y="3643313"/>
          <p14:tracePt t="36088" x="4529138" y="3643313"/>
          <p14:tracePt t="36104" x="4543425" y="3643313"/>
          <p14:tracePt t="36126" x="4579938" y="3651250"/>
          <p14:tracePt t="36137" x="4586288" y="3657600"/>
          <p14:tracePt t="36155" x="4614863" y="3657600"/>
          <p14:tracePt t="36172" x="4651375" y="3657600"/>
          <p14:tracePt t="36188" x="4665663" y="3657600"/>
          <p14:tracePt t="36223" x="4672013" y="3657600"/>
          <p14:tracePt t="36289" x="4679950" y="3657600"/>
          <p14:tracePt t="36295" x="4700588" y="3665538"/>
          <p14:tracePt t="36308" x="4722813" y="3665538"/>
          <p14:tracePt t="36325" x="4772025" y="3671888"/>
          <p14:tracePt t="36343" x="4837113" y="3679825"/>
          <p14:tracePt t="36360" x="4865688" y="3679825"/>
          <p14:tracePt t="36377" x="4879975" y="3679825"/>
          <p14:tracePt t="36394" x="4886325" y="3679825"/>
          <p14:tracePt t="37686" x="4879975" y="3686175"/>
          <p14:tracePt t="37694" x="4872038" y="3686175"/>
          <p14:tracePt t="37703" x="4857750" y="3686175"/>
          <p14:tracePt t="37711" x="4851400" y="3686175"/>
          <p14:tracePt t="37727" x="4814888" y="3694113"/>
          <p14:tracePt t="37743" x="4772025" y="3694113"/>
          <p14:tracePt t="37746" x="4743450" y="3694113"/>
          <p14:tracePt t="37760" x="4722813" y="3694113"/>
          <p14:tracePt t="37777" x="4694238" y="3694113"/>
          <p14:tracePt t="37794" x="4614863" y="3694113"/>
          <p14:tracePt t="37814" x="4537075" y="3694113"/>
          <p14:tracePt t="37828" x="4500563" y="3694113"/>
          <p14:tracePt t="37846" x="4429125" y="3694113"/>
          <p14:tracePt t="37862" x="4371975" y="3708400"/>
          <p14:tracePt t="37879" x="4294188" y="3714750"/>
          <p14:tracePt t="37897" x="4143375" y="3751263"/>
          <p14:tracePt t="37915" x="4043363" y="3771900"/>
          <p14:tracePt t="37930" x="3965575" y="3800475"/>
          <p14:tracePt t="37948" x="3908425" y="3808413"/>
          <p14:tracePt t="37965" x="3843338" y="3814763"/>
          <p14:tracePt t="37984" x="3765550" y="3822700"/>
          <p14:tracePt t="37999" x="3694113" y="3822700"/>
          <p14:tracePt t="38017" x="3614738" y="3822700"/>
          <p14:tracePt t="38033" x="3508375" y="3829050"/>
          <p14:tracePt t="38050" x="3365500" y="3829050"/>
          <p14:tracePt t="38066" x="3251200" y="3836988"/>
          <p14:tracePt t="38083" x="3065463" y="3843338"/>
          <p14:tracePt t="38101" x="3014663" y="3851275"/>
          <p14:tracePt t="38117" x="2965450" y="3851275"/>
          <p14:tracePt t="38135" x="2936875" y="3851275"/>
          <p14:tracePt t="38151" x="2914650" y="3851275"/>
          <p14:tracePt t="38170" x="2886075" y="3851275"/>
          <p14:tracePt t="38187" x="2865438" y="3851275"/>
          <p14:tracePt t="38204" x="2857500" y="3851275"/>
          <p14:tracePt t="38219" x="2843213" y="3851275"/>
          <p14:tracePt t="38239" x="2836863" y="3857625"/>
          <p14:tracePt t="38454" x="2851150" y="3865563"/>
          <p14:tracePt t="38467" x="2865438" y="3879850"/>
          <p14:tracePt t="38478" x="2886075" y="3879850"/>
          <p14:tracePt t="38494" x="2922588" y="3894138"/>
          <p14:tracePt t="38511" x="2957513" y="3900488"/>
          <p14:tracePt t="38526" x="2994025" y="3908425"/>
          <p14:tracePt t="38544" x="3036888" y="3914775"/>
          <p14:tracePt t="38561" x="3043238" y="3914775"/>
          <p14:tracePt t="38578" x="3051175" y="3914775"/>
          <p14:tracePt t="38595" x="3057525" y="3922713"/>
          <p14:tracePt t="38613" x="3065463" y="3929063"/>
          <p14:tracePt t="38629" x="3079750" y="3937000"/>
          <p14:tracePt t="38647" x="3086100" y="3937000"/>
          <p14:tracePt t="38710" x="3086100" y="3943350"/>
          <p14:tracePt t="38718" x="3079750" y="3951288"/>
          <p14:tracePt t="38731" x="3057525" y="3951288"/>
          <p14:tracePt t="38749" x="3028950" y="3951288"/>
          <p14:tracePt t="38766" x="3022600" y="3951288"/>
          <p14:tracePt t="38843" x="3008313" y="3951288"/>
          <p14:tracePt t="38858" x="3000375" y="3951288"/>
          <p14:tracePt t="38866" x="2994025" y="3951288"/>
          <p14:tracePt t="38873" x="2979738" y="3951288"/>
          <p14:tracePt t="38886" x="2971800" y="3951288"/>
          <p14:tracePt t="38901" x="2965450" y="3951288"/>
          <p14:tracePt t="39024" x="2957513" y="3951288"/>
          <p14:tracePt t="39092" x="2951163" y="3951288"/>
          <p14:tracePt t="39120" x="2936875" y="3951288"/>
          <p14:tracePt t="39127" x="2922588" y="3943350"/>
          <p14:tracePt t="39140" x="2900363" y="3943350"/>
          <p14:tracePt t="39219" x="2900363" y="3937000"/>
          <p14:tracePt t="39227" x="2900363" y="3908425"/>
          <p14:tracePt t="39233" x="2908300" y="3900488"/>
          <p14:tracePt t="39247" x="2922588" y="3871913"/>
          <p14:tracePt t="39262" x="2928938" y="3851275"/>
          <p14:tracePt t="39278" x="2936875" y="3814763"/>
          <p14:tracePt t="39283" x="2936875" y="3800475"/>
          <p14:tracePt t="39295" x="2943225" y="3786188"/>
          <p14:tracePt t="39327" x="2943225" y="3779838"/>
          <p14:tracePt t="39350" x="2943225" y="3771900"/>
          <p14:tracePt t="39361" x="2943225" y="3765550"/>
          <p14:tracePt t="39379" x="2951163" y="3757613"/>
          <p14:tracePt t="39398" x="2957513" y="3743325"/>
          <p14:tracePt t="39430" x="2957513" y="3736975"/>
          <p14:tracePt t="39498" x="2965450" y="3736975"/>
          <p14:tracePt t="39515" x="2979738" y="3736975"/>
          <p14:tracePt t="39522" x="2986088" y="3736975"/>
          <p14:tracePt t="39533" x="3000375" y="3736975"/>
          <p14:tracePt t="39548" x="3028950" y="3736975"/>
          <p14:tracePt t="39566" x="3043238" y="3729038"/>
          <p14:tracePt t="39585" x="3057525" y="3722688"/>
          <p14:tracePt t="39707" x="3065463" y="3722688"/>
          <p14:tracePt t="39713" x="3071813" y="3722688"/>
          <p14:tracePt t="39720" x="3079750" y="3722688"/>
          <p14:tracePt t="39736" x="3086100" y="3722688"/>
          <p14:tracePt t="39753" x="3094038" y="3714750"/>
          <p14:tracePt t="39772" x="3100388" y="3714750"/>
          <p14:tracePt t="39810" x="3100388" y="3708400"/>
          <p14:tracePt t="39963" x="3122613" y="3708400"/>
          <p14:tracePt t="39967" x="3151188" y="3708400"/>
          <p14:tracePt t="39978" x="3157538" y="3708400"/>
          <p14:tracePt t="39992" x="3222625" y="3708400"/>
          <p14:tracePt t="40009" x="3365500" y="3708400"/>
          <p14:tracePt t="40026" x="3465513" y="3708400"/>
          <p14:tracePt t="40043" x="3551238" y="3708400"/>
          <p14:tracePt t="40060" x="3608388" y="3708400"/>
          <p14:tracePt t="40077" x="3629025" y="3708400"/>
          <p14:tracePt t="40094" x="3665538" y="3708400"/>
          <p14:tracePt t="40111" x="3708400" y="3708400"/>
          <p14:tracePt t="40131" x="3800475" y="3708400"/>
          <p14:tracePt t="40145" x="3871913" y="3708400"/>
          <p14:tracePt t="40164" x="3908425" y="3708400"/>
          <p14:tracePt t="40179" x="3951288" y="3708400"/>
          <p14:tracePt t="40196" x="3986213" y="3708400"/>
          <p14:tracePt t="40213" x="4029075" y="3708400"/>
          <p14:tracePt t="40230" x="4086225" y="3708400"/>
          <p14:tracePt t="40247" x="4194175" y="3700463"/>
          <p14:tracePt t="40265" x="4265613" y="3686175"/>
          <p14:tracePt t="40281" x="4300538" y="3686175"/>
          <p14:tracePt t="40303" x="4365625" y="3671888"/>
          <p14:tracePt t="40316" x="4371975" y="3671888"/>
          <p14:tracePt t="40333" x="4414838" y="3665538"/>
          <p14:tracePt t="40351" x="4437063" y="3665538"/>
          <p14:tracePt t="40367" x="4451350" y="3665538"/>
          <p14:tracePt t="40385" x="4465638" y="3665538"/>
          <p14:tracePt t="40403" x="4479925" y="3665538"/>
          <p14:tracePt t="40419" x="4500563" y="3651250"/>
          <p14:tracePt t="40436" x="4514850" y="3651250"/>
          <p14:tracePt t="40452" x="4522788" y="3651250"/>
          <p14:tracePt t="40568" x="4500563" y="3651250"/>
          <p14:tracePt t="40576" x="4471988" y="3657600"/>
          <p14:tracePt t="40589" x="4429125" y="3665538"/>
          <p14:tracePt t="40605" x="4337050" y="3665538"/>
          <p14:tracePt t="40623" x="4094163" y="3665538"/>
          <p14:tracePt t="40639" x="3900488" y="3665538"/>
          <p14:tracePt t="40658" x="3779838" y="3671888"/>
          <p14:tracePt t="40673" x="3665538" y="3657600"/>
          <p14:tracePt t="40691" x="3543300" y="3657600"/>
          <p14:tracePt t="40709" x="3457575" y="3657600"/>
          <p14:tracePt t="40726" x="3394075" y="3651250"/>
          <p14:tracePt t="40742" x="3314700" y="3651250"/>
          <p14:tracePt t="40758" x="3257550" y="3651250"/>
          <p14:tracePt t="40776" x="3222625" y="3651250"/>
          <p14:tracePt t="40794" x="3208338" y="3651250"/>
          <p14:tracePt t="40851" x="3200400" y="3651250"/>
          <p14:tracePt t="41076" x="3208338" y="3651250"/>
          <p14:tracePt t="41085" x="3214688" y="3651250"/>
          <p14:tracePt t="41092" x="3222625" y="3651250"/>
          <p14:tracePt t="41101" x="3228975" y="3651250"/>
          <p14:tracePt t="41117" x="3243263" y="3651250"/>
          <p14:tracePt t="41134" x="3265488" y="3651250"/>
          <p14:tracePt t="41151" x="3279775" y="3643313"/>
          <p14:tracePt t="41169" x="3308350" y="3636963"/>
          <p14:tracePt t="41188" x="3343275" y="3636963"/>
          <p14:tracePt t="41204" x="3386138" y="3614738"/>
          <p14:tracePt t="41219" x="3422650" y="3614738"/>
          <p14:tracePt t="41236" x="3451225" y="3614738"/>
          <p14:tracePt t="41241" x="3457575" y="3614738"/>
          <p14:tracePt t="41260" x="3479800" y="3614738"/>
          <p14:tracePt t="41270" x="3486150" y="3608388"/>
          <p14:tracePt t="41289" x="3522663" y="3608388"/>
          <p14:tracePt t="41305" x="3543300" y="3608388"/>
          <p14:tracePt t="41321" x="3571875" y="3608388"/>
          <p14:tracePt t="41339" x="3600450" y="3608388"/>
          <p14:tracePt t="41355" x="3629025" y="3608388"/>
          <p14:tracePt t="41373" x="3665538" y="3614738"/>
          <p14:tracePt t="41389" x="3679825" y="3614738"/>
          <p14:tracePt t="41407" x="3700463" y="3614738"/>
          <p14:tracePt t="41423" x="3722688" y="3614738"/>
          <p14:tracePt t="41440" x="3757613" y="3614738"/>
          <p14:tracePt t="41458" x="3808413" y="3622675"/>
          <p14:tracePt t="41475" x="3900488" y="3629025"/>
          <p14:tracePt t="41491" x="3965575" y="3629025"/>
          <p14:tracePt t="41508" x="4022725" y="3622675"/>
          <p14:tracePt t="41526" x="4057650" y="3622675"/>
          <p14:tracePt t="41543" x="4100513" y="3614738"/>
          <p14:tracePt t="41560" x="4151313" y="3608388"/>
          <p14:tracePt t="41577" x="4165600" y="3600450"/>
          <p14:tracePt t="41594" x="4179888" y="3600450"/>
          <p14:tracePt t="41611" x="4186238" y="3600450"/>
          <p14:tracePt t="41628" x="4208463" y="3600450"/>
          <p14:tracePt t="41646" x="4237038" y="3600450"/>
          <p14:tracePt t="41662" x="4265613" y="3600450"/>
          <p14:tracePt t="41680" x="4294188" y="3600450"/>
          <p14:tracePt t="41701" x="4329113" y="3600450"/>
          <p14:tracePt t="41713" x="4343400" y="3600450"/>
          <p14:tracePt t="41731" x="4351338" y="3600450"/>
          <p14:tracePt t="41936" x="4337050" y="3600450"/>
          <p14:tracePt t="41943" x="4329113" y="3608388"/>
          <p14:tracePt t="41954" x="4322763" y="3614738"/>
          <p14:tracePt t="41969" x="4308475" y="3629025"/>
          <p14:tracePt t="41986" x="4300538" y="3629025"/>
          <p14:tracePt t="42006" x="4294188" y="3636963"/>
          <p14:tracePt t="42023" x="4286250" y="3636963"/>
          <p14:tracePt t="42038" x="4271963" y="3643313"/>
          <p14:tracePt t="42055" x="4243388" y="3657600"/>
          <p14:tracePt t="42071" x="4200525" y="3657600"/>
          <p14:tracePt t="42088" x="4165600" y="3665538"/>
          <p14:tracePt t="42106" x="4114800" y="3665538"/>
          <p14:tracePt t="42122" x="4086225" y="3665538"/>
          <p14:tracePt t="42139" x="4043363" y="3679825"/>
          <p14:tracePt t="42156" x="4014788" y="3686175"/>
          <p14:tracePt t="42174" x="3986213" y="3694113"/>
          <p14:tracePt t="42192" x="3965575" y="3694113"/>
          <p14:tracePt t="42211" x="3900488" y="3694113"/>
          <p14:tracePt t="42225" x="3836988" y="3694113"/>
          <p14:tracePt t="42242" x="3743325" y="3694113"/>
          <p14:tracePt t="42259" x="3671888" y="3694113"/>
          <p14:tracePt t="42282" x="3586163" y="3708400"/>
          <p14:tracePt t="42298" x="3551238" y="3708400"/>
          <p14:tracePt t="42314" x="3536950" y="3708400"/>
          <p14:tracePt t="42327" x="3508375" y="3714750"/>
          <p14:tracePt t="42344" x="3479800" y="3714750"/>
          <p14:tracePt t="42361" x="3465513" y="3714750"/>
          <p14:tracePt t="42378" x="3436938" y="3714750"/>
          <p14:tracePt t="42396" x="3394075" y="3714750"/>
          <p14:tracePt t="42413" x="3379788" y="3714750"/>
          <p14:tracePt t="42429" x="3357563" y="3714750"/>
          <p14:tracePt t="42446" x="3343275" y="3708400"/>
          <p14:tracePt t="42462" x="3314700" y="3700463"/>
          <p14:tracePt t="42479" x="3294063" y="3700463"/>
          <p14:tracePt t="42497" x="3251200" y="3700463"/>
          <p14:tracePt t="42514" x="3243263" y="3700463"/>
          <p14:tracePt t="42530" x="3228975" y="3700463"/>
          <p14:tracePt t="42602" x="3222625" y="3700463"/>
          <p14:tracePt t="42627" x="3214688" y="3694113"/>
          <p14:tracePt t="42649" x="3208338" y="3694113"/>
          <p14:tracePt t="42654" x="3200400" y="3694113"/>
          <p14:tracePt t="42671" x="3194050" y="3694113"/>
          <p14:tracePt t="42764" x="3186113" y="3694113"/>
          <p14:tracePt t="42773" x="3171825" y="3686175"/>
          <p14:tracePt t="42782" x="3157538" y="3679825"/>
          <p14:tracePt t="42791" x="3151188" y="3679825"/>
          <p14:tracePt t="42807" x="3136900" y="3679825"/>
          <p14:tracePt t="42838" x="3128963" y="3679825"/>
          <p14:tracePt t="42858" x="3122613" y="3679825"/>
          <p14:tracePt t="42873" x="3108325" y="3679825"/>
          <p14:tracePt t="42892" x="3100388" y="3679825"/>
          <p14:tracePt t="42905" x="3086100" y="3679825"/>
          <p14:tracePt t="42923" x="3071813" y="3679825"/>
          <p14:tracePt t="42939" x="3057525" y="3679825"/>
          <p14:tracePt t="42961" x="3043238" y="3679825"/>
          <p14:tracePt t="42977" x="3036888" y="3679825"/>
          <p14:tracePt t="43150" x="3051175" y="3679825"/>
          <p14:tracePt t="43155" x="3071813" y="3679825"/>
          <p14:tracePt t="43163" x="3100388" y="3679825"/>
          <p14:tracePt t="43178" x="3143250" y="3679825"/>
          <p14:tracePt t="43196" x="3179763" y="3679825"/>
          <p14:tracePt t="43212" x="3214688" y="3679825"/>
          <p14:tracePt t="43230" x="3228975" y="3679825"/>
          <p14:tracePt t="43248" x="3251200" y="3679825"/>
          <p14:tracePt t="43264" x="3271838" y="3679825"/>
          <p14:tracePt t="43282" x="3286125" y="3679825"/>
          <p14:tracePt t="43298" x="3294063" y="3679825"/>
          <p14:tracePt t="43315" x="3308350" y="3679825"/>
          <p14:tracePt t="43331" x="3336925" y="3679825"/>
          <p14:tracePt t="43333" x="3351213" y="3679825"/>
          <p14:tracePt t="43468" x="3328988" y="3686175"/>
          <p14:tracePt t="43477" x="3308350" y="3686175"/>
          <p14:tracePt t="43485" x="3300413" y="3700463"/>
          <p14:tracePt t="43503" x="3257550" y="3700463"/>
          <p14:tracePt t="43519" x="3208338" y="3722688"/>
          <p14:tracePt t="43537" x="3171825" y="3743325"/>
          <p14:tracePt t="43554" x="3143250" y="3771900"/>
          <p14:tracePt t="43570" x="3122613" y="3786188"/>
          <p14:tracePt t="43589" x="3122613" y="3808413"/>
          <p14:tracePt t="43605" x="3122613" y="3814763"/>
          <p14:tracePt t="43623" x="3122613" y="3857625"/>
          <p14:tracePt t="43638" x="3122613" y="3886200"/>
          <p14:tracePt t="43656" x="3122613" y="3908425"/>
          <p14:tracePt t="43672" x="3122613" y="3922713"/>
          <p14:tracePt t="43707" x="3136900" y="3937000"/>
          <p14:tracePt t="43724" x="3171825" y="3937000"/>
          <p14:tracePt t="43741" x="3236913" y="3943350"/>
          <p14:tracePt t="43757" x="3322638" y="3951288"/>
          <p14:tracePt t="43780" x="3471863" y="3957638"/>
          <p14:tracePt t="43796" x="3529013" y="3957638"/>
          <p14:tracePt t="43811" x="3571875" y="3957638"/>
          <p14:tracePt t="43826" x="3608388" y="3957638"/>
          <p14:tracePt t="43842" x="3614738" y="3957638"/>
          <p14:tracePt t="43860" x="3636963" y="3957638"/>
          <p14:tracePt t="43877" x="3679825" y="3957638"/>
          <p14:tracePt t="43895" x="3765550" y="3965575"/>
          <p14:tracePt t="43914" x="3800475" y="3965575"/>
          <p14:tracePt t="43932" x="3843338" y="3965575"/>
          <p14:tracePt t="43947" x="3886200" y="3965575"/>
          <p14:tracePt t="43964" x="3937000" y="3971925"/>
          <p14:tracePt t="43982" x="4037013" y="3971925"/>
          <p14:tracePt t="44000" x="4129088" y="3971925"/>
          <p14:tracePt t="44013" x="4186238" y="3971925"/>
          <p14:tracePt t="44030" x="4243388" y="3965575"/>
          <p14:tracePt t="44049" x="4329113" y="3965575"/>
          <p14:tracePt t="44064" x="4386263" y="3965575"/>
          <p14:tracePt t="44067" x="4414838" y="3965575"/>
          <p14:tracePt t="44081" x="4443413" y="3965575"/>
          <p14:tracePt t="44099" x="4572000" y="3971925"/>
          <p14:tracePt t="44117" x="4665663" y="3979863"/>
          <p14:tracePt t="44135" x="4800600" y="4000500"/>
          <p14:tracePt t="44154" x="4943475" y="4008438"/>
          <p14:tracePt t="44167" x="5014913" y="4022725"/>
          <p14:tracePt t="44185" x="5186363" y="4029075"/>
          <p14:tracePt t="44204" x="5314950" y="4037013"/>
          <p14:tracePt t="44220" x="5422900" y="4057650"/>
          <p14:tracePt t="44242" x="5651500" y="4071938"/>
          <p14:tracePt t="44253" x="5715000" y="4079875"/>
          <p14:tracePt t="44271" x="5900738" y="4086225"/>
          <p14:tracePt t="44287" x="5994400" y="4086225"/>
          <p14:tracePt t="44303" x="6080125" y="4094163"/>
          <p14:tracePt t="44321" x="6122988" y="4100513"/>
          <p14:tracePt t="44337" x="6143625" y="4100513"/>
          <p14:tracePt t="44774" x="6137275" y="4100513"/>
          <p14:tracePt t="44794" x="6129338" y="4100513"/>
          <p14:tracePt t="44801" x="6122988" y="4100513"/>
          <p14:tracePt t="44818" x="6115050" y="4100513"/>
          <p14:tracePt t="44833" x="6100763" y="4100513"/>
          <p14:tracePt t="44849" x="6057900" y="4100513"/>
          <p14:tracePt t="44866" x="6015038" y="4100513"/>
          <p14:tracePt t="44882" x="5957888" y="4100513"/>
          <p14:tracePt t="44901" x="5880100" y="4108450"/>
          <p14:tracePt t="44924" x="5765800" y="4114800"/>
          <p14:tracePt t="44936" x="5715000" y="4122738"/>
          <p14:tracePt t="44950" x="5657850" y="4143375"/>
          <p14:tracePt t="44968" x="5614988" y="4165600"/>
          <p14:tracePt t="44985" x="5551488" y="4179888"/>
          <p14:tracePt t="45002" x="5508625" y="4179888"/>
          <p14:tracePt t="45019" x="5457825" y="4186238"/>
          <p14:tracePt t="45036" x="5386388" y="4186238"/>
          <p14:tracePt t="45053" x="5343525" y="4186238"/>
          <p14:tracePt t="45070" x="5251450" y="4186238"/>
          <p14:tracePt t="45089" x="5157788" y="4186238"/>
          <p14:tracePt t="45108" x="5008563" y="4186238"/>
          <p14:tracePt t="45121" x="4951413" y="4186238"/>
          <p14:tracePt t="45138" x="4872038" y="4186238"/>
          <p14:tracePt t="45154" x="4829175" y="4186238"/>
          <p14:tracePt t="45171" x="4808538" y="4186238"/>
          <p14:tracePt t="45189" x="4794250" y="4186238"/>
          <p14:tracePt t="45207" x="4779963" y="4186238"/>
          <p14:tracePt t="45223" x="4757738" y="4186238"/>
          <p14:tracePt t="45241" x="4751388" y="4186238"/>
          <p14:tracePt t="45258" x="4729163" y="4186238"/>
          <p14:tracePt t="45275" x="4722813" y="4186238"/>
          <p14:tracePt t="45291" x="4714875" y="4186238"/>
          <p14:tracePt t="45365" x="4729163" y="4194175"/>
          <p14:tracePt t="45371" x="4779963" y="4214813"/>
          <p14:tracePt t="45380" x="4872038" y="4229100"/>
          <p14:tracePt t="45393" x="4922838" y="4243388"/>
          <p14:tracePt t="45411" x="5072063" y="4237038"/>
          <p14:tracePt t="45427" x="5214938" y="4237038"/>
          <p14:tracePt t="45446" x="5343525" y="4237038"/>
          <p14:tracePt t="45461" x="5394325" y="4237038"/>
          <p14:tracePt t="45479" x="5414963" y="4237038"/>
          <p14:tracePt t="45496" x="5422900" y="4237038"/>
          <p14:tracePt t="45513" x="5429250" y="4237038"/>
          <p14:tracePt t="45568" x="5437188" y="4237038"/>
          <p14:tracePt t="45585" x="5443538" y="4237038"/>
          <p14:tracePt t="45615" x="5451475" y="4237038"/>
          <p14:tracePt t="45803" x="5443538" y="4237038"/>
          <p14:tracePt t="5988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단순 경로</a:t>
            </a:r>
            <a:r>
              <a:rPr lang="en-US" altLang="ko-KR" dirty="0"/>
              <a:t>(simple path) </a:t>
            </a:r>
          </a:p>
          <a:p>
            <a:pPr lvl="1"/>
            <a:r>
              <a:rPr lang="ko-KR" altLang="en-US" dirty="0"/>
              <a:t>경로 중에서 반복되는 간선이 없는 </a:t>
            </a:r>
            <a:r>
              <a:rPr lang="ko-KR" altLang="en-US" dirty="0" smtClean="0"/>
              <a:t>경로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B,A,C,D</a:t>
            </a:r>
            <a:r>
              <a:rPr lang="ko-KR" altLang="en-US" dirty="0" smtClean="0"/>
              <a:t>는 단순 경로</a:t>
            </a:r>
            <a:endParaRPr lang="en-US" altLang="ko-KR" dirty="0"/>
          </a:p>
          <a:p>
            <a:pPr lvl="2"/>
            <a:r>
              <a:rPr lang="en-US" altLang="ko-KR" dirty="0" smtClean="0"/>
              <a:t>B,A,C,A</a:t>
            </a:r>
            <a:r>
              <a:rPr lang="ko-KR" altLang="en-US" dirty="0"/>
              <a:t>는</a:t>
            </a:r>
            <a:r>
              <a:rPr lang="ko-KR" altLang="en-US" dirty="0" smtClean="0"/>
              <a:t> 단순 경로 아님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사이클</a:t>
            </a:r>
            <a:r>
              <a:rPr lang="en-US" altLang="ko-KR" dirty="0"/>
              <a:t>(cycle)</a:t>
            </a:r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정점과 종료 정점이 동일한 </a:t>
            </a:r>
            <a:r>
              <a:rPr lang="ko-KR" altLang="en-US" dirty="0" smtClean="0"/>
              <a:t>경로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B,A,C,B</a:t>
            </a:r>
            <a:r>
              <a:rPr lang="ko-KR" altLang="en-US" dirty="0" smtClean="0"/>
              <a:t>는 사이클</a:t>
            </a:r>
            <a:endParaRPr lang="en-US" altLang="ko-KR" dirty="0" smtClean="0"/>
          </a:p>
          <a:p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2978950"/>
            <a:ext cx="7624418" cy="143613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그래프의 용어</a:t>
            </a:r>
          </a:p>
        </p:txBody>
      </p:sp>
    </p:spTree>
    <p:extLst>
      <p:ext uri="{BB962C8B-B14F-4D97-AF65-F5344CB8AC3E}">
        <p14:creationId xmlns:p14="http://schemas.microsoft.com/office/powerpoint/2010/main" val="21804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1"/>
    </mc:Choice>
    <mc:Fallback xmlns="">
      <p:transition spd="slow" advTm="4310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연결 그래프</a:t>
            </a:r>
            <a:r>
              <a:rPr lang="en-US" altLang="ko-KR" dirty="0" smtClean="0"/>
              <a:t>(connected graph)</a:t>
            </a:r>
          </a:p>
          <a:p>
            <a:pPr lvl="1"/>
            <a:r>
              <a:rPr lang="ko-KR" altLang="en-US" dirty="0"/>
              <a:t>모든 정점들 사이에 경로가 존재하는 그래프</a:t>
            </a:r>
            <a:endParaRPr lang="en-US" altLang="ko-KR" dirty="0" smtClean="0"/>
          </a:p>
          <a:p>
            <a:r>
              <a:rPr lang="ko-KR" altLang="en-US" dirty="0" smtClean="0"/>
              <a:t>트리</a:t>
            </a:r>
            <a:r>
              <a:rPr lang="en-US" altLang="ko-KR" dirty="0" smtClean="0"/>
              <a:t>(tree)</a:t>
            </a:r>
          </a:p>
          <a:p>
            <a:pPr lvl="1"/>
            <a:r>
              <a:rPr lang="ko-KR" altLang="en-US" dirty="0" smtClean="0"/>
              <a:t>사이클을 가지지 않는 연결 그래프</a:t>
            </a:r>
            <a:endParaRPr lang="en-US" altLang="ko-KR" dirty="0" smtClean="0"/>
          </a:p>
          <a:p>
            <a:r>
              <a:rPr lang="ko-KR" altLang="en-US" dirty="0"/>
              <a:t>완전 그래프</a:t>
            </a:r>
            <a:r>
              <a:rPr lang="en-US" altLang="ko-KR" dirty="0"/>
              <a:t>(complete graph)</a:t>
            </a:r>
          </a:p>
          <a:p>
            <a:pPr lvl="1"/>
            <a:r>
              <a:rPr lang="ko-KR" altLang="en-US" dirty="0"/>
              <a:t>모든 정점 간에 간선이 존재하는 </a:t>
            </a:r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/>
              <a:t>개의 정점을</a:t>
            </a:r>
            <a:r>
              <a:rPr lang="en-US" altLang="ko-KR" dirty="0"/>
              <a:t> </a:t>
            </a:r>
            <a:r>
              <a:rPr lang="ko-KR" altLang="en-US" dirty="0"/>
              <a:t>가진 </a:t>
            </a:r>
            <a:r>
              <a:rPr lang="ko-KR" altLang="en-US" dirty="0" err="1"/>
              <a:t>무방향</a:t>
            </a:r>
            <a:r>
              <a:rPr lang="ko-KR" altLang="en-US" dirty="0"/>
              <a:t> 완전그래프의 간선의 </a:t>
            </a:r>
            <a:r>
              <a:rPr lang="ko-KR" altLang="en-US" dirty="0" smtClean="0"/>
              <a:t>수</a:t>
            </a:r>
            <a:r>
              <a:rPr lang="en-US" altLang="ko-KR" dirty="0"/>
              <a:t> </a:t>
            </a:r>
            <a:r>
              <a:rPr lang="en-US" altLang="ko-KR" dirty="0" smtClean="0"/>
              <a:t>= n</a:t>
            </a:r>
            <a:r>
              <a:rPr lang="en-US" altLang="ko-KR" dirty="0"/>
              <a:t>×(n-1)/2</a:t>
            </a:r>
          </a:p>
          <a:p>
            <a:pPr lvl="2"/>
            <a:r>
              <a:rPr lang="en-US" altLang="ko-KR" dirty="0"/>
              <a:t>n=4, </a:t>
            </a:r>
            <a:r>
              <a:rPr lang="ko-KR" altLang="en-US" dirty="0"/>
              <a:t>간선의 수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(4×3)/2 = 6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90" y="4644135"/>
            <a:ext cx="4230470" cy="150576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그래프의 용어</a:t>
            </a:r>
          </a:p>
        </p:txBody>
      </p:sp>
    </p:spTree>
    <p:extLst>
      <p:ext uri="{BB962C8B-B14F-4D97-AF65-F5344CB8AC3E}">
        <p14:creationId xmlns:p14="http://schemas.microsoft.com/office/powerpoint/2010/main" val="42572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13"/>
    </mc:Choice>
    <mc:Fallback xmlns="">
      <p:transition spd="slow" advTm="5011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그래프 </a:t>
            </a:r>
            <a:r>
              <a:rPr lang="en-US" altLang="ko-KR" dirty="0" smtClean="0"/>
              <a:t>ADT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25" y="1268761"/>
            <a:ext cx="8289850" cy="49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7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54"/>
    </mc:Choice>
    <mc:Fallback xmlns="">
      <p:transition spd="slow" advTm="8775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097" x="6215063" y="3486150"/>
          <p14:tracePt t="9167" x="6143625" y="3451225"/>
          <p14:tracePt t="9177" x="5994400" y="3386138"/>
          <p14:tracePt t="9196" x="5880100" y="3351213"/>
          <p14:tracePt t="9211" x="5608638" y="3251200"/>
          <p14:tracePt t="9231" x="5251450" y="3128963"/>
          <p14:tracePt t="9249" x="5022850" y="3057525"/>
          <p14:tracePt t="9264" x="4808538" y="3008313"/>
          <p14:tracePt t="9287" x="4522788" y="2908300"/>
          <p14:tracePt t="9295" x="4379913" y="2843213"/>
          <p14:tracePt t="9302" x="4300538" y="2814638"/>
          <p14:tracePt t="9319" x="4051300" y="2708275"/>
          <p14:tracePt t="9326" x="3979863" y="2693988"/>
          <p14:tracePt t="9333" x="3851275" y="2651125"/>
          <p14:tracePt t="9346" x="3765550" y="2614613"/>
          <p14:tracePt t="9351" x="3694113" y="2593975"/>
          <p14:tracePt t="9366" x="3536950" y="2551113"/>
          <p14:tracePt t="9382" x="3422650" y="2522538"/>
          <p14:tracePt t="9398" x="3300413" y="2493963"/>
          <p14:tracePt t="9420" x="3143250" y="2428875"/>
          <p14:tracePt t="9439" x="3022600" y="2386013"/>
          <p14:tracePt t="9452" x="2886075" y="2365375"/>
          <p14:tracePt t="9471" x="2794000" y="2351088"/>
          <p14:tracePt t="9484" x="2722563" y="2328863"/>
          <p14:tracePt t="9500" x="2622550" y="2293938"/>
          <p14:tracePt t="9517" x="2536825" y="2279650"/>
          <p14:tracePt t="9534" x="2436813" y="2265363"/>
          <p14:tracePt t="9553" x="2271713" y="2243138"/>
          <p14:tracePt t="9569" x="2171700" y="2214563"/>
          <p14:tracePt t="9586" x="2079625" y="2179638"/>
          <p14:tracePt t="9603" x="1957388" y="2157413"/>
          <p14:tracePt t="9620" x="1879600" y="2136775"/>
          <p14:tracePt t="9637" x="1736725" y="2100263"/>
          <p14:tracePt t="9655" x="1693863" y="2079625"/>
          <p14:tracePt t="9672" x="1643063" y="2071688"/>
          <p14:tracePt t="9690" x="1622425" y="2065338"/>
          <p14:tracePt t="9706" x="1614488" y="2065338"/>
          <p14:tracePt t="9708" x="1608138" y="2065338"/>
          <p14:tracePt t="9878" x="1614488" y="2065338"/>
          <p14:tracePt t="9882" x="1622425" y="2057400"/>
          <p14:tracePt t="9891" x="1643063" y="2057400"/>
          <p14:tracePt t="9908" x="1671638" y="2057400"/>
          <p14:tracePt t="9926" x="1708150" y="2057400"/>
          <p14:tracePt t="9942" x="1751013" y="2057400"/>
          <p14:tracePt t="9960" x="1779588" y="2057400"/>
          <p14:tracePt t="9977" x="1785938" y="2057400"/>
          <p14:tracePt t="9993" x="1800225" y="2057400"/>
          <p14:tracePt t="10011" x="1814513" y="2057400"/>
          <p14:tracePt t="10027" x="1836738" y="2057400"/>
          <p14:tracePt t="10044" x="1885950" y="2057400"/>
          <p14:tracePt t="10062" x="1914525" y="2057400"/>
          <p14:tracePt t="10078" x="1951038" y="2065338"/>
          <p14:tracePt t="10095" x="1979613" y="2065338"/>
          <p14:tracePt t="10112" x="1985963" y="2065338"/>
          <p14:tracePt t="10129" x="2014538" y="2057400"/>
          <p14:tracePt t="10148" x="2051050" y="2057400"/>
          <p14:tracePt t="10165" x="2071688" y="2057400"/>
          <p14:tracePt t="10182" x="2108200" y="2057400"/>
          <p14:tracePt t="10197" x="2151063" y="2057400"/>
          <p14:tracePt t="10217" x="2228850" y="2051050"/>
          <p14:tracePt t="10231" x="2293938" y="2051050"/>
          <p14:tracePt t="10249" x="2343150" y="2051050"/>
          <p14:tracePt t="10265" x="2379663" y="2036763"/>
          <p14:tracePt t="10285" x="2408238" y="2036763"/>
          <p14:tracePt t="10289" x="2414588" y="2036763"/>
          <p14:tracePt t="10299" x="2422525" y="2036763"/>
          <p14:tracePt t="10318" x="2428875" y="2036763"/>
          <p14:tracePt t="10390" x="2436813" y="2036763"/>
          <p14:tracePt t="10396" x="2443163" y="2036763"/>
          <p14:tracePt t="10405" x="2451100" y="2036763"/>
          <p14:tracePt t="10420" x="2486025" y="2043113"/>
          <p14:tracePt t="10435" x="2508250" y="2043113"/>
          <p14:tracePt t="10452" x="2557463" y="2043113"/>
          <p14:tracePt t="10469" x="2600325" y="2057400"/>
          <p14:tracePt t="10486" x="2671763" y="2065338"/>
          <p14:tracePt t="10503" x="2708275" y="2079625"/>
          <p14:tracePt t="10521" x="2771775" y="2085975"/>
          <p14:tracePt t="10537" x="2808288" y="2085975"/>
          <p14:tracePt t="10560" x="2871788" y="2093913"/>
          <p14:tracePt t="10575" x="2900363" y="2093913"/>
          <p14:tracePt t="10591" x="2957513" y="2108200"/>
          <p14:tracePt t="10607" x="2986088" y="2108200"/>
          <p14:tracePt t="10623" x="3014663" y="2108200"/>
          <p14:tracePt t="10639" x="3028950" y="2114550"/>
          <p14:tracePt t="10656" x="3036888" y="2114550"/>
          <p14:tracePt t="10673" x="3051175" y="2122488"/>
          <p14:tracePt t="10691" x="3057525" y="2122488"/>
          <p14:tracePt t="10773" x="3065463" y="2122488"/>
          <p14:tracePt t="11298" x="3057525" y="2128838"/>
          <p14:tracePt t="11302" x="3051175" y="2128838"/>
          <p14:tracePt t="11319" x="3043238" y="2136775"/>
          <p14:tracePt t="11327" x="3028950" y="2143125"/>
          <p14:tracePt t="11342" x="3014663" y="2151063"/>
          <p14:tracePt t="11362" x="3008313" y="2151063"/>
          <p14:tracePt t="11369" x="3000375" y="2165350"/>
          <p14:tracePt t="11386" x="2986088" y="2165350"/>
          <p14:tracePt t="11404" x="2971800" y="2179638"/>
          <p14:tracePt t="11422" x="2965450" y="2179638"/>
          <p14:tracePt t="11437" x="2957513" y="2185988"/>
          <p14:tracePt t="11454" x="2951163" y="2185988"/>
          <p14:tracePt t="11474" x="2928938" y="2185988"/>
          <p14:tracePt t="11490" x="2900363" y="2200275"/>
          <p14:tracePt t="11505" x="2894013" y="2200275"/>
          <p14:tracePt t="11522" x="2851150" y="2200275"/>
          <p14:tracePt t="11539" x="2836863" y="2208213"/>
          <p14:tracePt t="11557" x="2814638" y="2214563"/>
          <p14:tracePt t="11576" x="2786063" y="2222500"/>
          <p14:tracePt t="11591" x="2771775" y="2228850"/>
          <p14:tracePt t="11609" x="2736850" y="2228850"/>
          <p14:tracePt t="11624" x="2708275" y="2228850"/>
          <p14:tracePt t="11641" x="2679700" y="2228850"/>
          <p14:tracePt t="11658" x="2614613" y="2236788"/>
          <p14:tracePt t="11676" x="2536825" y="2236788"/>
          <p14:tracePt t="11677" x="2493963" y="2236788"/>
          <p14:tracePt t="11693" x="2422525" y="2236788"/>
          <p14:tracePt t="11710" x="2386013" y="2236788"/>
          <p14:tracePt t="11727" x="2351088" y="2236788"/>
          <p14:tracePt t="11743" x="2314575" y="2236788"/>
          <p14:tracePt t="11761" x="2279650" y="2236788"/>
          <p14:tracePt t="11778" x="2265363" y="2236788"/>
          <p14:tracePt t="11782" x="2251075" y="2228850"/>
          <p14:tracePt t="11793" x="2236788" y="2228850"/>
          <p14:tracePt t="11811" x="2165350" y="2222500"/>
          <p14:tracePt t="11829" x="2114550" y="2214563"/>
          <p14:tracePt t="11845" x="2065338" y="2214563"/>
          <p14:tracePt t="11862" x="2036763" y="2208213"/>
          <p14:tracePt t="11879" x="2000250" y="2200275"/>
          <p14:tracePt t="11898" x="1971675" y="2200275"/>
          <p14:tracePt t="11913" x="1936750" y="2200275"/>
          <p14:tracePt t="11930" x="1900238" y="2193925"/>
          <p14:tracePt t="11947" x="1828800" y="2171700"/>
          <p14:tracePt t="11965" x="1765300" y="2171700"/>
          <p14:tracePt t="11981" x="1685925" y="2157413"/>
          <p14:tracePt t="11999" x="1643063" y="2157413"/>
          <p14:tracePt t="12015" x="1608138" y="2157413"/>
          <p14:tracePt t="12032" x="1579563" y="2151063"/>
          <p14:tracePt t="12050" x="1550988" y="2143125"/>
          <p14:tracePt t="12067" x="1514475" y="2143125"/>
          <p14:tracePt t="12086" x="1508125" y="2136775"/>
          <p14:tracePt t="12101" x="1500188" y="2136775"/>
          <p14:tracePt t="12117" x="1493838" y="2128838"/>
          <p14:tracePt t="12152" x="1485900" y="2128838"/>
          <p14:tracePt t="12168" x="1471613" y="2122488"/>
          <p14:tracePt t="12185" x="1471613" y="2114550"/>
          <p14:tracePt t="12203" x="1465263" y="2108200"/>
          <p14:tracePt t="12255" x="1465263" y="2100263"/>
          <p14:tracePt t="12283" x="1465263" y="2093913"/>
          <p14:tracePt t="12298" x="1465263" y="2085975"/>
          <p14:tracePt t="12312" x="1465263" y="2079625"/>
          <p14:tracePt t="12350" x="1465263" y="2071688"/>
          <p14:tracePt t="12639" x="1465263" y="2079625"/>
          <p14:tracePt t="12646" x="1471613" y="2079625"/>
          <p14:tracePt t="12653" x="1479550" y="2085975"/>
          <p14:tracePt t="12661" x="1479550" y="2093913"/>
          <p14:tracePt t="12678" x="1485900" y="2100263"/>
          <p14:tracePt t="12696" x="1485900" y="2108200"/>
          <p14:tracePt t="12733" x="1493838" y="2114550"/>
          <p14:tracePt t="12781" x="1500188" y="2114550"/>
          <p14:tracePt t="12793" x="1500188" y="2122488"/>
          <p14:tracePt t="12802" x="1508125" y="2122488"/>
          <p14:tracePt t="12826" x="1514475" y="2122488"/>
          <p14:tracePt t="12841" x="1522413" y="2122488"/>
          <p14:tracePt t="12849" x="1522413" y="2128838"/>
          <p14:tracePt t="12866" x="1543050" y="2136775"/>
          <p14:tracePt t="12882" x="1565275" y="2143125"/>
          <p14:tracePt t="12899" x="1579563" y="2151063"/>
          <p14:tracePt t="12920" x="1614488" y="2165350"/>
          <p14:tracePt t="12937" x="1622425" y="2165350"/>
          <p14:tracePt t="12970" x="1628775" y="2171700"/>
          <p14:tracePt t="13043" x="1636713" y="2171700"/>
          <p14:tracePt t="13083" x="1643063" y="2171700"/>
          <p14:tracePt t="13208" x="1651000" y="2171700"/>
          <p14:tracePt t="13223" x="1665288" y="2171700"/>
          <p14:tracePt t="13238" x="1679575" y="2171700"/>
          <p14:tracePt t="13255" x="1722438" y="2171700"/>
          <p14:tracePt t="13273" x="1751013" y="2171700"/>
          <p14:tracePt t="13289" x="1757363" y="2165350"/>
          <p14:tracePt t="13293" x="1765300" y="2165350"/>
          <p14:tracePt t="13311" x="1771650" y="2165350"/>
          <p14:tracePt t="13324" x="1771650" y="2157413"/>
          <p14:tracePt t="13663" x="1779588" y="2157413"/>
          <p14:tracePt t="13701" x="1785938" y="2157413"/>
          <p14:tracePt t="13724" x="1793875" y="2157413"/>
          <p14:tracePt t="13751" x="1800225" y="2157413"/>
          <p14:tracePt t="13756" x="1814513" y="2157413"/>
          <p14:tracePt t="13766" x="1828800" y="2157413"/>
          <p14:tracePt t="13783" x="1851025" y="2157413"/>
          <p14:tracePt t="13788" x="1871663" y="2157413"/>
          <p14:tracePt t="13800" x="1885950" y="2151063"/>
          <p14:tracePt t="13817" x="1908175" y="2151063"/>
          <p14:tracePt t="13834" x="1922463" y="2151063"/>
          <p14:tracePt t="13851" x="1985963" y="2165350"/>
          <p14:tracePt t="13868" x="2079625" y="2179638"/>
          <p14:tracePt t="13886" x="2200275" y="2214563"/>
          <p14:tracePt t="13903" x="2308225" y="2214563"/>
          <p14:tracePt t="13919" x="2328863" y="2214563"/>
          <p14:tracePt t="14584" x="2343150" y="2222500"/>
          <p14:tracePt t="14593" x="2357438" y="2222500"/>
          <p14:tracePt t="14600" x="2365375" y="2222500"/>
          <p14:tracePt t="14619" x="2393950" y="2222500"/>
          <p14:tracePt t="14632" x="2428875" y="2222500"/>
          <p14:tracePt t="14649" x="2457450" y="2214563"/>
          <p14:tracePt t="14665" x="2479675" y="2214563"/>
          <p14:tracePt t="14684" x="2522538" y="2214563"/>
          <p14:tracePt t="14702" x="2571750" y="2208213"/>
          <p14:tracePt t="14716" x="2608263" y="2208213"/>
          <p14:tracePt t="14734" x="2657475" y="2208213"/>
          <p14:tracePt t="14751" x="2708275" y="2208213"/>
          <p14:tracePt t="14767" x="2757488" y="2208213"/>
          <p14:tracePt t="14787" x="2800350" y="2208213"/>
          <p14:tracePt t="14803" x="2808288" y="2208213"/>
          <p14:tracePt t="14812" x="2808288" y="2200275"/>
          <p14:tracePt t="14829" x="2814638" y="2200275"/>
          <p14:tracePt t="14882" x="2822575" y="2200275"/>
          <p14:tracePt t="14889" x="2828925" y="2200275"/>
          <p14:tracePt t="14895" x="2836863" y="2200275"/>
          <p14:tracePt t="14913" x="2871788" y="2200275"/>
          <p14:tracePt t="14922" x="2894013" y="2200275"/>
          <p14:tracePt t="14937" x="2936875" y="2200275"/>
          <p14:tracePt t="14955" x="2965450" y="2200275"/>
          <p14:tracePt t="14973" x="2986088" y="2193925"/>
          <p14:tracePt t="15201" x="2971800" y="2193925"/>
          <p14:tracePt t="15218" x="2965450" y="2193925"/>
          <p14:tracePt t="15227" x="2957513" y="2193925"/>
          <p14:tracePt t="15252" x="2951163" y="2193925"/>
          <p14:tracePt t="15258" x="2943225" y="2193925"/>
          <p14:tracePt t="15266" x="2936875" y="2193925"/>
          <p14:tracePt t="15279" x="2928938" y="2193925"/>
          <p14:tracePt t="15295" x="2914650" y="2193925"/>
          <p14:tracePt t="15311" x="2908300" y="2193925"/>
          <p14:tracePt t="15328" x="2886075" y="2193925"/>
          <p14:tracePt t="15345" x="2857500" y="2193925"/>
          <p14:tracePt t="15363" x="2828925" y="2193925"/>
          <p14:tracePt t="15379" x="2822575" y="2193925"/>
          <p14:tracePt t="15397" x="2808288" y="2200275"/>
          <p14:tracePt t="15414" x="2794000" y="2200275"/>
          <p14:tracePt t="15430" x="2779713" y="2200275"/>
          <p14:tracePt t="15447" x="2771775" y="2200275"/>
          <p14:tracePt t="15466" x="2765425" y="2200275"/>
          <p14:tracePt t="15482" x="2757488" y="2200275"/>
          <p14:tracePt t="15873" x="2736850" y="2200275"/>
          <p14:tracePt t="15879" x="2722563" y="2222500"/>
          <p14:tracePt t="15890" x="2686050" y="2251075"/>
          <p14:tracePt t="15906" x="2622550" y="2293938"/>
          <p14:tracePt t="15924" x="2528888" y="2357438"/>
          <p14:tracePt t="15941" x="2408238" y="2393950"/>
          <p14:tracePt t="15958" x="2243138" y="2428875"/>
          <p14:tracePt t="15974" x="2151063" y="2451100"/>
          <p14:tracePt t="15993" x="2043113" y="2479675"/>
          <p14:tracePt t="16009" x="1914525" y="2508250"/>
          <p14:tracePt t="16026" x="1808163" y="2514600"/>
          <p14:tracePt t="16042" x="1657350" y="2565400"/>
          <p14:tracePt t="16060" x="1579563" y="2593975"/>
          <p14:tracePt t="16077" x="1500188" y="2600325"/>
          <p14:tracePt t="16094" x="1450975" y="2608263"/>
          <p14:tracePt t="16111" x="1428750" y="2608263"/>
          <p14:tracePt t="16128" x="1393825" y="2622550"/>
          <p14:tracePt t="16145" x="1379538" y="2622550"/>
          <p14:tracePt t="16161" x="1365250" y="2622550"/>
          <p14:tracePt t="16179" x="1350963" y="2622550"/>
          <p14:tracePt t="16195" x="1322388" y="2622550"/>
          <p14:tracePt t="16213" x="1300163" y="2622550"/>
          <p14:tracePt t="16229" x="1285875" y="2622550"/>
          <p14:tracePt t="16245" x="1271588" y="2622550"/>
          <p14:tracePt t="16265" x="1265238" y="2622550"/>
          <p14:tracePt t="16373" x="1279525" y="2622550"/>
          <p14:tracePt t="16391" x="1285875" y="2622550"/>
          <p14:tracePt t="16405" x="1308100" y="2622550"/>
          <p14:tracePt t="16411" x="1322388" y="2614613"/>
          <p14:tracePt t="16423" x="1343025" y="2614613"/>
          <p14:tracePt t="16433" x="1393825" y="2608263"/>
          <p14:tracePt t="16449" x="1457325" y="2600325"/>
          <p14:tracePt t="16467" x="1528763" y="2586038"/>
          <p14:tracePt t="16485" x="1579563" y="2571750"/>
          <p14:tracePt t="16503" x="1622425" y="2557463"/>
          <p14:tracePt t="16518" x="1657350" y="2543175"/>
          <p14:tracePt t="16535" x="1751013" y="2514600"/>
          <p14:tracePt t="16552" x="1785938" y="2500313"/>
          <p14:tracePt t="16569" x="1851025" y="2486025"/>
          <p14:tracePt t="16586" x="1936750" y="2457450"/>
          <p14:tracePt t="16603" x="2000250" y="2436813"/>
          <p14:tracePt t="16621" x="2093913" y="2408238"/>
          <p14:tracePt t="16637" x="2185988" y="2386013"/>
          <p14:tracePt t="16657" x="2271713" y="2371725"/>
          <p14:tracePt t="16674" x="2336800" y="2365375"/>
          <p14:tracePt t="16689" x="2386013" y="2365375"/>
          <p14:tracePt t="16705" x="2457450" y="2357438"/>
          <p14:tracePt t="16723" x="2614613" y="2328863"/>
          <p14:tracePt t="16742" x="2693988" y="2322513"/>
          <p14:tracePt t="16759" x="2794000" y="2308225"/>
          <p14:tracePt t="16773" x="2900363" y="2300288"/>
          <p14:tracePt t="16794" x="3022600" y="2300288"/>
          <p14:tracePt t="16802" x="3043238" y="2300288"/>
          <p14:tracePt t="16813" x="3094038" y="2300288"/>
          <p14:tracePt t="16826" x="3179763" y="2300288"/>
          <p14:tracePt t="16842" x="3243263" y="2293938"/>
          <p14:tracePt t="16858" x="3322638" y="2293938"/>
          <p14:tracePt t="16875" x="3408363" y="2286000"/>
          <p14:tracePt t="16892" x="3508375" y="2286000"/>
          <p14:tracePt t="16909" x="3594100" y="2279650"/>
          <p14:tracePt t="16925" x="3708400" y="2271713"/>
          <p14:tracePt t="16943" x="3886200" y="2257425"/>
          <p14:tracePt t="16960" x="4008438" y="2251075"/>
          <p14:tracePt t="16977" x="4179888" y="2243138"/>
          <p14:tracePt t="16995" x="4294188" y="2236788"/>
          <p14:tracePt t="17011" x="4500563" y="2208213"/>
          <p14:tracePt t="17028" x="4608513" y="2208213"/>
          <p14:tracePt t="17046" x="4729163" y="2200275"/>
          <p14:tracePt t="17062" x="4837113" y="2200275"/>
          <p14:tracePt t="17079" x="4951413" y="2200275"/>
          <p14:tracePt t="17096" x="5086350" y="2200275"/>
          <p14:tracePt t="17114" x="5222875" y="2165350"/>
          <p14:tracePt t="17129" x="5314950" y="2151063"/>
          <p14:tracePt t="17147" x="5372100" y="2151063"/>
          <p14:tracePt t="17164" x="5451475" y="2151063"/>
          <p14:tracePt t="17182" x="5551488" y="2151063"/>
          <p14:tracePt t="17199" x="5643563" y="2151063"/>
          <p14:tracePt t="17215" x="5708650" y="2151063"/>
          <p14:tracePt t="17233" x="5743575" y="2151063"/>
          <p14:tracePt t="17252" x="5786438" y="2151063"/>
          <p14:tracePt t="17266" x="5815013" y="2151063"/>
          <p14:tracePt t="17283" x="5843588" y="2165350"/>
          <p14:tracePt t="17302" x="5872163" y="2165350"/>
          <p14:tracePt t="17322" x="5886450" y="2165350"/>
          <p14:tracePt t="17337" x="5894388" y="2165350"/>
          <p14:tracePt t="43766" x="5865813" y="2200275"/>
          <p14:tracePt t="43775" x="5800725" y="2243138"/>
          <p14:tracePt t="43782" x="5722938" y="2279650"/>
          <p14:tracePt t="43794" x="5700713" y="2293938"/>
          <p14:tracePt t="43806" x="5580063" y="2314575"/>
          <p14:tracePt t="43823" x="5437188" y="2357438"/>
          <p14:tracePt t="43841" x="5351463" y="2386013"/>
          <p14:tracePt t="43857" x="5243513" y="2408238"/>
          <p14:tracePt t="43874" x="5122863" y="2436813"/>
          <p14:tracePt t="43876" x="5080000" y="2443163"/>
          <p14:tracePt t="43892" x="5000625" y="2465388"/>
          <p14:tracePt t="43909" x="4965700" y="2465388"/>
          <p14:tracePt t="43926" x="4929188" y="2465388"/>
          <p14:tracePt t="43942" x="4900613" y="2465388"/>
          <p14:tracePt t="43964" x="4857750" y="2457450"/>
          <p14:tracePt t="43977" x="4829175" y="2457450"/>
          <p14:tracePt t="43994" x="4794250" y="2451100"/>
          <p14:tracePt t="44010" x="4757738" y="2443163"/>
          <p14:tracePt t="44027" x="4729163" y="2443163"/>
          <p14:tracePt t="44044" x="4700588" y="2443163"/>
          <p14:tracePt t="44062" x="4665663" y="2443163"/>
          <p14:tracePt t="44086" x="4657725" y="2443163"/>
          <p14:tracePt t="44195" x="4672013" y="2443163"/>
          <p14:tracePt t="44203" x="4694238" y="2443163"/>
          <p14:tracePt t="44215" x="4708525" y="2443163"/>
          <p14:tracePt t="44231" x="4743450" y="2457450"/>
          <p14:tracePt t="44250" x="4814888" y="2465388"/>
          <p14:tracePt t="44266" x="4865688" y="2465388"/>
          <p14:tracePt t="44283" x="4894263" y="2465388"/>
          <p14:tracePt t="44299" x="4922838" y="2465388"/>
          <p14:tracePt t="44319" x="4965700" y="2471738"/>
          <p14:tracePt t="44333" x="4986338" y="2479675"/>
          <p14:tracePt t="44350" x="5057775" y="2508250"/>
          <p14:tracePt t="44368" x="5108575" y="2528888"/>
          <p14:tracePt t="44402" x="5122863" y="2551113"/>
          <p14:tracePt t="44420" x="5143500" y="2593975"/>
          <p14:tracePt t="44437" x="5157788" y="2628900"/>
          <p14:tracePt t="44453" x="5165725" y="2686050"/>
          <p14:tracePt t="44470" x="5165725" y="2786063"/>
          <p14:tracePt t="44486" x="5165725" y="2928938"/>
          <p14:tracePt t="44503" x="5157788" y="3057525"/>
          <p14:tracePt t="44525" x="5157788" y="3271838"/>
          <p14:tracePt t="44541" x="5143500" y="3436938"/>
          <p14:tracePt t="44553" x="5122863" y="3514725"/>
          <p14:tracePt t="44573" x="5094288" y="3722688"/>
          <p14:tracePt t="44597" x="5080000" y="3871913"/>
          <p14:tracePt t="44606" x="5080000" y="3922713"/>
          <p14:tracePt t="44622" x="5065713" y="4014788"/>
          <p14:tracePt t="44642" x="5022850" y="4151313"/>
          <p14:tracePt t="44662" x="5008563" y="4208463"/>
          <p14:tracePt t="44672" x="4994275" y="4294188"/>
          <p14:tracePt t="44694" x="4972050" y="4379913"/>
          <p14:tracePt t="44712" x="4957763" y="4457700"/>
          <p14:tracePt t="44727" x="4937125" y="4522788"/>
          <p14:tracePt t="44746" x="4894263" y="4608513"/>
          <p14:tracePt t="44761" x="4872038" y="4657725"/>
          <p14:tracePt t="44776" x="4837113" y="4729163"/>
          <p14:tracePt t="44793" x="4822825" y="4757738"/>
          <p14:tracePt t="44798" x="4814888" y="4765675"/>
          <p14:tracePt t="44811" x="4786313" y="4814888"/>
          <p14:tracePt t="44827" x="4772025" y="4829175"/>
          <p14:tracePt t="44843" x="4708525" y="4894263"/>
          <p14:tracePt t="44860" x="4651375" y="4937125"/>
          <p14:tracePt t="44876" x="4594225" y="4994275"/>
          <p14:tracePt t="44894" x="4543425" y="5043488"/>
          <p14:tracePt t="44911" x="4494213" y="5080000"/>
          <p14:tracePt t="44927" x="4429125" y="5108575"/>
          <p14:tracePt t="44945" x="4394200" y="5108575"/>
          <p14:tracePt t="44965" x="4343400" y="5108575"/>
          <p14:tracePt t="44981" x="4279900" y="5122863"/>
          <p14:tracePt t="44995" x="4186238" y="5129213"/>
          <p14:tracePt t="45012" x="4129088" y="5137150"/>
          <p14:tracePt t="45030" x="4029075" y="5157788"/>
          <p14:tracePt t="45046" x="3971925" y="5172075"/>
          <p14:tracePt t="45070" x="3900488" y="5172075"/>
          <p14:tracePt t="45084" x="3851275" y="5172075"/>
          <p14:tracePt t="45101" x="3808413" y="5172075"/>
          <p14:tracePt t="45119" x="3765550" y="5172075"/>
          <p14:tracePt t="45134" x="3751263" y="5172075"/>
          <p14:tracePt t="45152" x="3722688" y="5172075"/>
          <p14:tracePt t="45168" x="3708400" y="5165725"/>
          <p14:tracePt t="45184" x="3686175" y="5157788"/>
          <p14:tracePt t="45204" x="3651250" y="5143500"/>
          <p14:tracePt t="45219" x="3614738" y="5137150"/>
          <p14:tracePt t="45237" x="3551238" y="5114925"/>
          <p14:tracePt t="45252" x="3508375" y="5094288"/>
          <p14:tracePt t="45269" x="3422650" y="5057775"/>
          <p14:tracePt t="45287" x="3365500" y="5051425"/>
          <p14:tracePt t="45304" x="3243263" y="5022850"/>
          <p14:tracePt t="45319" x="3208338" y="5014913"/>
          <p14:tracePt t="45336" x="3136900" y="5000625"/>
          <p14:tracePt t="45354" x="3086100" y="5000625"/>
          <p14:tracePt t="45369" x="3043238" y="5000625"/>
          <p14:tracePt t="45388" x="3000375" y="5000625"/>
          <p14:tracePt t="45405" x="2943225" y="5000625"/>
          <p14:tracePt t="45424" x="2922588" y="5000625"/>
          <p14:tracePt t="45439" x="2894013" y="4994275"/>
          <p14:tracePt t="45458" x="2851150" y="4994275"/>
          <p14:tracePt t="45475" x="2808288" y="4986338"/>
          <p14:tracePt t="45493" x="2786063" y="4986338"/>
          <p14:tracePt t="45505" x="2779713" y="4979988"/>
          <p14:tracePt t="45523" x="2743200" y="4979988"/>
          <p14:tracePt t="45540" x="2722563" y="4972050"/>
          <p14:tracePt t="45557" x="2708275" y="4972050"/>
          <p14:tracePt t="45574" x="2693988" y="4972050"/>
          <p14:tracePt t="45590" x="2679700" y="4965700"/>
          <p14:tracePt t="45607" x="2665413" y="4957763"/>
          <p14:tracePt t="45624" x="2628900" y="4957763"/>
          <p14:tracePt t="45641" x="2600325" y="4957763"/>
          <p14:tracePt t="45660" x="2579688" y="4957763"/>
          <p14:tracePt t="45678" x="2565400" y="4957763"/>
          <p14:tracePt t="45698" x="2557463" y="4957763"/>
          <p14:tracePt t="45711" x="2536825" y="4957763"/>
          <p14:tracePt t="45726" x="2522538" y="4957763"/>
          <p14:tracePt t="45762" x="2514600" y="4951413"/>
          <p14:tracePt t="45806" x="2508250" y="4951413"/>
          <p14:tracePt t="45813" x="2500313" y="4951413"/>
          <p14:tracePt t="45829" x="2493963" y="4951413"/>
          <p14:tracePt t="45845" x="2479675" y="4951413"/>
          <p14:tracePt t="45863" x="2465388" y="4951413"/>
          <p14:tracePt t="45879" x="2443163" y="4951413"/>
          <p14:tracePt t="45897" x="2443163" y="4937125"/>
          <p14:tracePt t="45916" x="2414588" y="4937125"/>
          <p14:tracePt t="45931" x="2400300" y="4937125"/>
          <p14:tracePt t="45967" x="2393950" y="4937125"/>
          <p14:tracePt t="46239" x="2400300" y="4937125"/>
          <p14:tracePt t="46248" x="2408238" y="4937125"/>
          <p14:tracePt t="46258" x="2414588" y="4937125"/>
          <p14:tracePt t="46275" x="2422525" y="4937125"/>
          <p14:tracePt t="46291" x="2428875" y="4937125"/>
          <p14:tracePt t="46303" x="2436813" y="4937125"/>
          <p14:tracePt t="46322" x="2443163" y="4937125"/>
          <p14:tracePt t="46338" x="2451100" y="4937125"/>
          <p14:tracePt t="46355" x="2457450" y="4937125"/>
          <p14:tracePt t="46372" x="2471738" y="4937125"/>
          <p14:tracePt t="46392" x="2479675" y="4929188"/>
          <p14:tracePt t="46407" x="2486025" y="4929188"/>
          <p14:tracePt t="46425" x="2493963" y="4929188"/>
          <p14:tracePt t="46445" x="2508250" y="4922838"/>
          <p14:tracePt t="46476" x="2522538" y="4922838"/>
          <p14:tracePt t="46508" x="2528888" y="4922838"/>
          <p14:tracePt t="46734" x="2522538" y="4922838"/>
          <p14:tracePt t="46742" x="2514600" y="4922838"/>
          <p14:tracePt t="46765" x="2508250" y="4922838"/>
          <p14:tracePt t="46791" x="2500313" y="4922838"/>
          <p14:tracePt t="46822" x="2493963" y="4922838"/>
          <p14:tracePt t="46836" x="2486025" y="4922838"/>
          <p14:tracePt t="46851" x="2479675" y="4922838"/>
          <p14:tracePt t="46868" x="2471738" y="4922838"/>
          <p14:tracePt t="46882" x="2465388" y="4922838"/>
          <p14:tracePt t="46891" x="2457450" y="4922838"/>
          <p14:tracePt t="46907" x="2451100" y="4922838"/>
          <p14:tracePt t="46921" x="2443163" y="4922838"/>
          <p14:tracePt t="46938" x="2428875" y="4922838"/>
          <p14:tracePt t="46951" x="2428875" y="4929188"/>
          <p14:tracePt t="46967" x="2422525" y="4929188"/>
          <p14:tracePt t="46986" x="2414588" y="4929188"/>
          <p14:tracePt t="47002" x="2400300" y="4929188"/>
          <p14:tracePt t="47019" x="2393950" y="4937125"/>
          <p14:tracePt t="47052" x="2379663" y="4943475"/>
          <p14:tracePt t="47134" x="2371725" y="4943475"/>
          <p14:tracePt t="47140" x="2357438" y="4943475"/>
          <p14:tracePt t="47158" x="2351088" y="4937125"/>
          <p14:tracePt t="47171" x="2322513" y="4937125"/>
          <p14:tracePt t="47188" x="2308225" y="4937125"/>
          <p14:tracePt t="47205" x="2300288" y="4929188"/>
          <p14:tracePt t="47221" x="2293938" y="4929188"/>
          <p14:tracePt t="47239" x="2286000" y="4929188"/>
          <p14:tracePt t="47291" x="2279650" y="4929188"/>
          <p14:tracePt t="47541" x="2271713" y="4922838"/>
          <p14:tracePt t="48070" x="2271713" y="4929188"/>
          <p14:tracePt t="48087" x="2271713" y="4937125"/>
          <p14:tracePt t="48102" x="2271713" y="4943475"/>
          <p14:tracePt t="48118" x="2271713" y="4951413"/>
          <p14:tracePt t="48140" x="2271713" y="4957763"/>
          <p14:tracePt t="48148" x="2271713" y="4972050"/>
          <p14:tracePt t="48158" x="2265363" y="4972050"/>
          <p14:tracePt t="48173" x="2265363" y="4986338"/>
          <p14:tracePt t="48190" x="2265363" y="4994275"/>
          <p14:tracePt t="48207" x="2257425" y="5000625"/>
          <p14:tracePt t="48223" x="2257425" y="5014913"/>
          <p14:tracePt t="48241" x="2243138" y="5043488"/>
          <p14:tracePt t="48258" x="2243138" y="5057775"/>
          <p14:tracePt t="48276" x="2243138" y="5072063"/>
          <p14:tracePt t="48293" x="2236788" y="5086350"/>
          <p14:tracePt t="48298" x="2236788" y="5100638"/>
          <p14:tracePt t="48309" x="2236788" y="5108575"/>
          <p14:tracePt t="48328" x="2236788" y="5129213"/>
          <p14:tracePt t="48343" x="2228850" y="5151438"/>
          <p14:tracePt t="48360" x="2222500" y="5172075"/>
          <p14:tracePt t="48378" x="2214563" y="5194300"/>
          <p14:tracePt t="48395" x="2208213" y="5222875"/>
          <p14:tracePt t="48411" x="2200275" y="5243513"/>
          <p14:tracePt t="48432" x="2185988" y="5280025"/>
          <p14:tracePt t="48446" x="2185988" y="5294313"/>
          <p14:tracePt t="48463" x="2185988" y="5300663"/>
          <p14:tracePt t="49601" x="2185988" y="5308600"/>
          <p14:tracePt t="51441" x="2185988" y="5294313"/>
          <p14:tracePt t="51445" x="2185988" y="5272088"/>
          <p14:tracePt t="51462" x="2179638" y="5237163"/>
          <p14:tracePt t="51477" x="2179638" y="5200650"/>
          <p14:tracePt t="51497" x="2179638" y="5180013"/>
          <p14:tracePt t="51516" x="2179638" y="5151438"/>
          <p14:tracePt t="51529" x="2179638" y="5129213"/>
          <p14:tracePt t="51546" x="2179638" y="5114925"/>
          <p14:tracePt t="51563" x="2179638" y="5108575"/>
          <p14:tracePt t="51596" x="2171700" y="5094288"/>
          <p14:tracePt t="51613" x="2171700" y="5086350"/>
          <p14:tracePt t="51633" x="2171700" y="5043488"/>
          <p14:tracePt t="51649" x="2171700" y="5022850"/>
          <p14:tracePt t="51665" x="2171700" y="4986338"/>
          <p14:tracePt t="51682" x="2165350" y="4937125"/>
          <p14:tracePt t="51699" x="2165350" y="4900613"/>
          <p14:tracePt t="51717" x="2151063" y="4865688"/>
          <p14:tracePt t="51734" x="2151063" y="4843463"/>
          <p14:tracePt t="51753" x="2151063" y="4814888"/>
          <p14:tracePt t="51771" x="2165350" y="4743450"/>
          <p14:tracePt t="51785" x="2165350" y="4729163"/>
          <p14:tracePt t="51802" x="2179638" y="4672013"/>
          <p14:tracePt t="51824" x="2185988" y="4629150"/>
          <p14:tracePt t="51837" x="2185988" y="4586288"/>
          <p14:tracePt t="51852" x="2185988" y="4522788"/>
          <p14:tracePt t="51870" x="2200275" y="4451350"/>
          <p14:tracePt t="51887" x="2214563" y="4371975"/>
          <p14:tracePt t="51888" x="2214563" y="4351338"/>
          <p14:tracePt t="51905" x="2228850" y="4300538"/>
          <p14:tracePt t="51922" x="2236788" y="4251325"/>
          <p14:tracePt t="51938" x="2243138" y="4179888"/>
          <p14:tracePt t="51955" x="2243138" y="4122738"/>
          <p14:tracePt t="51972" x="2243138" y="4057650"/>
          <p14:tracePt t="51989" x="2243138" y="4000500"/>
          <p14:tracePt t="52006" x="2251075" y="3929063"/>
          <p14:tracePt t="52022" x="2265363" y="3879850"/>
          <p14:tracePt t="52040" x="2271713" y="3829050"/>
          <p14:tracePt t="52057" x="2271713" y="3765550"/>
          <p14:tracePt t="52075" x="2271713" y="3722688"/>
          <p14:tracePt t="52092" x="2271713" y="3671888"/>
          <p14:tracePt t="52109" x="2257425" y="3565525"/>
          <p14:tracePt t="52127" x="2251075" y="3508375"/>
          <p14:tracePt t="52144" x="2243138" y="3451225"/>
          <p14:tracePt t="52159" x="2228850" y="3394075"/>
          <p14:tracePt t="52177" x="2208213" y="3322638"/>
          <p14:tracePt t="52193" x="2193925" y="3251200"/>
          <p14:tracePt t="52210" x="2171700" y="3179763"/>
          <p14:tracePt t="52228" x="2151063" y="3128963"/>
          <p14:tracePt t="52245" x="2136775" y="3079750"/>
          <p14:tracePt t="52262" x="2128838" y="3036888"/>
          <p14:tracePt t="52279" x="2114550" y="2986088"/>
          <p14:tracePt t="52295" x="2093913" y="2894013"/>
          <p14:tracePt t="52312" x="2065338" y="2814638"/>
          <p14:tracePt t="52329" x="2043113" y="2743200"/>
          <p14:tracePt t="52346" x="2036763" y="2671763"/>
          <p14:tracePt t="52363" x="2022475" y="2600325"/>
          <p14:tracePt t="52381" x="2008188" y="2536825"/>
          <p14:tracePt t="52398" x="1993900" y="2479675"/>
          <p14:tracePt t="52414" x="1979613" y="2436813"/>
          <p14:tracePt t="52431" x="1979613" y="2365375"/>
          <p14:tracePt t="52449" x="1971675" y="2328863"/>
          <p14:tracePt t="52466" x="1971675" y="2300288"/>
          <p14:tracePt t="52468" x="1971675" y="2286000"/>
          <p14:tracePt t="52485" x="1971675" y="2271713"/>
          <p14:tracePt t="52500" x="1971675" y="2236788"/>
          <p14:tracePt t="52518" x="1979613" y="2200275"/>
          <p14:tracePt t="52534" x="1993900" y="2165350"/>
          <p14:tracePt t="52551" x="2022475" y="2122488"/>
          <p14:tracePt t="52567" x="2065338" y="2100263"/>
          <p14:tracePt t="52585" x="2114550" y="2079625"/>
          <p14:tracePt t="52602" x="2143125" y="2065338"/>
          <p14:tracePt t="52618" x="2179638" y="2057400"/>
          <p14:tracePt t="52640" x="2236788" y="2043113"/>
          <p14:tracePt t="52656" x="2271713" y="2028825"/>
          <p14:tracePt t="52671" x="2314575" y="2014538"/>
          <p14:tracePt t="52688" x="2343150" y="2000250"/>
          <p14:tracePt t="52705" x="2386013" y="1985963"/>
          <p14:tracePt t="52722" x="2400300" y="1985963"/>
          <p14:tracePt t="52738" x="2422525" y="1985963"/>
          <p14:tracePt t="52755" x="2443163" y="1985963"/>
          <p14:tracePt t="52773" x="2457450" y="1985963"/>
          <p14:tracePt t="52791" x="2465388" y="1985963"/>
          <p14:tracePt t="52794" x="2471738" y="1993900"/>
          <p14:tracePt t="52826" x="2486025" y="1993900"/>
          <p14:tracePt t="52841" x="2493963" y="1993900"/>
          <p14:tracePt t="52859" x="2500313" y="1993900"/>
          <p14:tracePt t="52907" x="2508250" y="2000250"/>
          <p14:tracePt t="52914" x="2514600" y="2008188"/>
          <p14:tracePt t="52927" x="2528888" y="2022475"/>
          <p14:tracePt t="52944" x="2543175" y="2043113"/>
          <p14:tracePt t="52966" x="2571750" y="2051050"/>
          <p14:tracePt t="52980" x="2579688" y="2051050"/>
          <p14:tracePt t="53124" x="2579688" y="2057400"/>
          <p14:tracePt t="53148" x="2579688" y="2065338"/>
          <p14:tracePt t="53155" x="2579688" y="2071688"/>
          <p14:tracePt t="53165" x="2586038" y="2071688"/>
          <p14:tracePt t="53186" x="2586038" y="2079625"/>
          <p14:tracePt t="53200" x="2586038" y="2085975"/>
          <p14:tracePt t="53217" x="2593975" y="2114550"/>
          <p14:tracePt t="53233" x="2593975" y="2151063"/>
          <p14:tracePt t="53250" x="2608263" y="2179638"/>
          <p14:tracePt t="53267" x="2622550" y="2214563"/>
          <p14:tracePt t="53284" x="2636838" y="2251075"/>
          <p14:tracePt t="53302" x="2657475" y="2328863"/>
          <p14:tracePt t="53319" x="2665413" y="2365375"/>
          <p14:tracePt t="53340" x="2679700" y="2428875"/>
          <p14:tracePt t="53355" x="2679700" y="2493963"/>
          <p14:tracePt t="53373" x="2686050" y="2628900"/>
          <p14:tracePt t="53386" x="2693988" y="2679700"/>
          <p14:tracePt t="53406" x="2708275" y="2822575"/>
          <p14:tracePt t="53423" x="2722563" y="2928938"/>
          <p14:tracePt t="53439" x="2722563" y="3036888"/>
          <p14:tracePt t="53454" x="2728913" y="3086100"/>
          <p14:tracePt t="53473" x="2736850" y="3165475"/>
          <p14:tracePt t="53492" x="2736850" y="3279775"/>
          <p14:tracePt t="53507" x="2736850" y="3379788"/>
          <p14:tracePt t="53524" x="2736850" y="3486150"/>
          <p14:tracePt t="53541" x="2728913" y="3608388"/>
          <p14:tracePt t="53559" x="2728913" y="3708400"/>
          <p14:tracePt t="53575" x="2722563" y="3814763"/>
          <p14:tracePt t="53594" x="2693988" y="3943350"/>
          <p14:tracePt t="53610" x="2686050" y="4008438"/>
          <p14:tracePt t="53626" x="2671763" y="4051300"/>
          <p14:tracePt t="53643" x="2665413" y="4079875"/>
          <p14:tracePt t="53660" x="2657475" y="4100513"/>
          <p14:tracePt t="53675" x="2651125" y="4129088"/>
          <p14:tracePt t="53694" x="2628900" y="4171950"/>
          <p14:tracePt t="53712" x="2622550" y="4222750"/>
          <p14:tracePt t="53728" x="2614613" y="4251325"/>
          <p14:tracePt t="53746" x="2608263" y="4294188"/>
          <p14:tracePt t="53764" x="2586038" y="4351338"/>
          <p14:tracePt t="53780" x="2579688" y="4386263"/>
          <p14:tracePt t="53797" x="2557463" y="4429125"/>
          <p14:tracePt t="53806" x="2528888" y="4443413"/>
          <p14:tracePt t="53818" x="2522538" y="4471988"/>
          <p14:tracePt t="53831" x="2486025" y="4529138"/>
          <p14:tracePt t="53847" x="2479675" y="4565650"/>
          <p14:tracePt t="53863" x="2443163" y="4622800"/>
          <p14:tracePt t="53864" x="2436813" y="4643438"/>
          <p14:tracePt t="53881" x="2422525" y="4694238"/>
          <p14:tracePt t="53897" x="2408238" y="4714875"/>
          <p14:tracePt t="53914" x="2393950" y="4751388"/>
          <p14:tracePt t="53931" x="2365375" y="4786313"/>
          <p14:tracePt t="53948" x="2357438" y="4800600"/>
          <p14:tracePt t="53965" x="2343150" y="4837113"/>
          <p14:tracePt t="53987" x="2328863" y="4857750"/>
          <p14:tracePt t="53991" x="2322513" y="4857750"/>
          <p14:tracePt t="54004" x="2322513" y="4872038"/>
          <p14:tracePt t="54019" x="2308225" y="4886325"/>
          <p14:tracePt t="54038" x="2300288" y="4900613"/>
          <p14:tracePt t="54050" x="2293938" y="4900613"/>
          <p14:tracePt t="54067" x="2286000" y="4908550"/>
          <p14:tracePt t="54084" x="2279650" y="4929188"/>
          <p14:tracePt t="54101" x="2271713" y="4937125"/>
          <p14:tracePt t="54120" x="2257425" y="4951413"/>
          <p14:tracePt t="54137" x="2236788" y="4965700"/>
          <p14:tracePt t="54152" x="2228850" y="4972050"/>
          <p14:tracePt t="54169" x="2222500" y="4979988"/>
          <p14:tracePt t="54187" x="2214563" y="4986338"/>
          <p14:tracePt t="54250" x="2208213" y="4986338"/>
          <p14:tracePt t="54296" x="2200275" y="4986338"/>
          <p14:tracePt t="54303" x="2193925" y="4986338"/>
          <p14:tracePt t="54311" x="2185988" y="4994275"/>
          <p14:tracePt t="54324" x="2179638" y="4994275"/>
          <p14:tracePt t="54341" x="2165350" y="4994275"/>
          <p14:tracePt t="54358" x="2157413" y="4994275"/>
          <p14:tracePt t="54381" x="2151063" y="4994275"/>
          <p14:tracePt t="54391" x="2143125" y="5000625"/>
          <p14:tracePt t="54413" x="2136775" y="5000625"/>
          <p14:tracePt t="54451" x="2136775" y="5008563"/>
          <p14:tracePt t="54459" x="2128838" y="5008563"/>
          <p14:tracePt t="54782" x="2122488" y="5008563"/>
          <p14:tracePt t="54804" x="2114550" y="5008563"/>
          <p14:tracePt t="55319" x="2114550" y="5000625"/>
          <p14:tracePt t="55349" x="2108200" y="5000625"/>
          <p14:tracePt t="57821" x="2100263" y="5000625"/>
          <p14:tracePt t="57962" x="2093913" y="5000625"/>
          <p14:tracePt t="57988" x="2085975" y="5000625"/>
          <p14:tracePt t="58075" x="2079625" y="5000625"/>
          <p14:tracePt t="58093" x="2071688" y="5000625"/>
          <p14:tracePt t="58117" x="2065338" y="5000625"/>
          <p14:tracePt t="58123" x="2057400" y="5000625"/>
          <p14:tracePt t="58132" x="2051050" y="5000625"/>
          <p14:tracePt t="58149" x="2043113" y="5000625"/>
          <p14:tracePt t="58194" x="2036763" y="5000625"/>
          <p14:tracePt t="58242" x="2028825" y="5000625"/>
          <p14:tracePt t="58312" x="2022475" y="5000625"/>
          <p14:tracePt t="58327" x="2008188" y="5000625"/>
          <p14:tracePt t="58343" x="2000250" y="5000625"/>
          <p14:tracePt t="58358" x="1993900" y="5000625"/>
          <p14:tracePt t="58365" x="1985963" y="5000625"/>
          <p14:tracePt t="58420" x="1979613" y="5000625"/>
          <p14:tracePt t="58476" x="1971675" y="5000625"/>
          <p14:tracePt t="58489" x="1965325" y="5000625"/>
          <p14:tracePt t="58516" x="1957388" y="5000625"/>
          <p14:tracePt t="58545" x="1951038" y="5000625"/>
          <p14:tracePt t="58781" x="1951038" y="4994275"/>
          <p14:tracePt t="58805" x="1943100" y="4994275"/>
          <p14:tracePt t="58833" x="1943100" y="4986338"/>
          <p14:tracePt t="58842" x="1936750" y="4986338"/>
          <p14:tracePt t="58866" x="1936750" y="4979988"/>
          <p14:tracePt t="58892" x="1936750" y="4972050"/>
          <p14:tracePt t="58898" x="1928813" y="4972050"/>
          <p14:tracePt t="58920" x="1922463" y="4972050"/>
          <p14:tracePt t="58936" x="1922463" y="4965700"/>
          <p14:tracePt t="60305" x="1922463" y="4957763"/>
          <p14:tracePt t="60436" x="1922463" y="4951413"/>
          <p14:tracePt t="60476" x="1928813" y="4951413"/>
          <p14:tracePt t="60800" x="1922463" y="4951413"/>
          <p14:tracePt t="60820" x="1922463" y="4957763"/>
          <p14:tracePt t="60850" x="1914525" y="4957763"/>
          <p14:tracePt t="60857" x="1914525" y="4965700"/>
          <p14:tracePt t="60882" x="1914525" y="4972050"/>
          <p14:tracePt t="60895" x="1914525" y="4979988"/>
          <p14:tracePt t="60922" x="1914525" y="4986338"/>
          <p14:tracePt t="60953" x="1914525" y="4994275"/>
          <p14:tracePt t="60970" x="1914525" y="5008563"/>
          <p14:tracePt t="60991" x="1914525" y="5014913"/>
          <p14:tracePt t="60997" x="1908175" y="5022850"/>
          <p14:tracePt t="61007" x="1908175" y="5029200"/>
          <p14:tracePt t="61019" x="1908175" y="5037138"/>
          <p14:tracePt t="61037" x="1900238" y="5065713"/>
          <p14:tracePt t="61054" x="1900238" y="5072063"/>
          <p14:tracePt t="61071" x="1900238" y="5086350"/>
          <p14:tracePt t="61088" x="1900238" y="5094288"/>
          <p14:tracePt t="61133" x="1900238" y="5100638"/>
          <p14:tracePt t="61149" x="1900238" y="5108575"/>
          <p14:tracePt t="61156" x="1900238" y="5114925"/>
          <p14:tracePt t="61175" x="1900238" y="5143500"/>
          <p14:tracePt t="61193" x="1900238" y="5222875"/>
          <p14:tracePt t="61208" x="1900238" y="5251450"/>
          <p14:tracePt t="61224" x="1900238" y="5294313"/>
          <p14:tracePt t="61242" x="1900238" y="5300663"/>
          <p14:tracePt t="61258" x="1900238" y="5314950"/>
          <p14:tracePt t="61960" x="1900238" y="5308600"/>
          <p14:tracePt t="62343" x="1900238" y="5300663"/>
          <p14:tracePt t="62404" x="1900238" y="5294313"/>
          <p14:tracePt t="64204" x="1908175" y="5294313"/>
          <p14:tracePt t="64224" x="1914525" y="5294313"/>
          <p14:tracePt t="64281" x="1922463" y="5294313"/>
          <p14:tracePt t="64310" x="1928813" y="5294313"/>
          <p14:tracePt t="8746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10.2 </a:t>
            </a:r>
            <a:r>
              <a:rPr lang="ko-KR" altLang="en-US" dirty="0">
                <a:solidFill>
                  <a:srgbClr val="0000FF"/>
                </a:solidFill>
              </a:rPr>
              <a:t>그래프의 표현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인접 </a:t>
            </a:r>
            <a:r>
              <a:rPr lang="ko-KR" altLang="en-US" sz="2400" kern="0" dirty="0">
                <a:solidFill>
                  <a:schemeClr val="tx2"/>
                </a:solidFill>
              </a:rPr>
              <a:t>행렬을 이용한 표현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인접 </a:t>
            </a:r>
            <a:r>
              <a:rPr lang="ko-KR" altLang="en-US" sz="2400" kern="0" dirty="0">
                <a:solidFill>
                  <a:schemeClr val="tx2"/>
                </a:solidFill>
              </a:rPr>
              <a:t>리스트를 이용한 표현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인접 </a:t>
            </a:r>
            <a:r>
              <a:rPr lang="ko-KR" altLang="en-US" sz="2400" kern="0" dirty="0">
                <a:solidFill>
                  <a:schemeClr val="tx2"/>
                </a:solidFill>
              </a:rPr>
              <a:t>행렬과 인접 리스트의 복잡도 비교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err="1" smtClean="0">
                <a:solidFill>
                  <a:schemeClr val="tx2"/>
                </a:solidFill>
              </a:rPr>
              <a:t>파이썬을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 </a:t>
            </a:r>
            <a:r>
              <a:rPr lang="ko-KR" altLang="en-US" sz="2400" kern="0" dirty="0">
                <a:solidFill>
                  <a:schemeClr val="tx2"/>
                </a:solidFill>
              </a:rPr>
              <a:t>이용한 그래프의 인접 행렬 표현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err="1" smtClean="0">
                <a:solidFill>
                  <a:schemeClr val="tx2"/>
                </a:solidFill>
              </a:rPr>
              <a:t>파이썬을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 </a:t>
            </a:r>
            <a:r>
              <a:rPr lang="ko-KR" altLang="en-US" sz="2400" kern="0" dirty="0">
                <a:solidFill>
                  <a:schemeClr val="tx2"/>
                </a:solidFill>
              </a:rPr>
              <a:t>이용한 그래프의 인접 리스트 표현</a:t>
            </a:r>
          </a:p>
        </p:txBody>
      </p:sp>
    </p:spTree>
    <p:extLst>
      <p:ext uri="{BB962C8B-B14F-4D97-AF65-F5344CB8AC3E}">
        <p14:creationId xmlns:p14="http://schemas.microsoft.com/office/powerpoint/2010/main" val="22851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08"/>
    </mc:Choice>
    <mc:Fallback xmlns="">
      <p:transition spd="slow" advTm="4390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인접 행렬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</a:p>
          <a:p>
            <a:r>
              <a:rPr lang="ko-KR" altLang="en-US" dirty="0" smtClean="0"/>
              <a:t>간선 </a:t>
            </a:r>
            <a:r>
              <a:rPr lang="en-US" altLang="ko-KR" dirty="0" smtClean="0"/>
              <a:t>(i, j)</a:t>
            </a:r>
            <a:r>
              <a:rPr lang="ko-KR" altLang="en-US" dirty="0" smtClean="0"/>
              <a:t>가 있으면</a:t>
            </a:r>
            <a:r>
              <a:rPr lang="en-US" altLang="ko-KR" dirty="0" smtClean="0"/>
              <a:t>: M[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][j] = 1,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true </a:t>
            </a:r>
          </a:p>
          <a:p>
            <a:r>
              <a:rPr lang="ko-KR" altLang="en-US" dirty="0" smtClean="0"/>
              <a:t>그렇지 않으면</a:t>
            </a:r>
            <a:r>
              <a:rPr lang="en-US" altLang="ko-KR" dirty="0" smtClean="0"/>
              <a:t>: M[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][j] = 0,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false </a:t>
            </a:r>
          </a:p>
          <a:p>
            <a:r>
              <a:rPr lang="ko-KR" altLang="en-US" dirty="0" err="1" smtClean="0"/>
              <a:t>무방향</a:t>
            </a:r>
            <a:r>
              <a:rPr lang="ko-KR" altLang="en-US" dirty="0" smtClean="0"/>
              <a:t> 그래프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인접 행렬이 대칭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인접 행렬을 이용한 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3429000"/>
            <a:ext cx="7830870" cy="19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4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02"/>
    </mc:Choice>
    <mc:Fallback xmlns="">
      <p:transition spd="slow" advTm="10900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85" y="1790841"/>
            <a:ext cx="8010890" cy="194974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무방향</a:t>
            </a:r>
            <a:r>
              <a:rPr lang="ko-KR" altLang="en-US" dirty="0" smtClean="0"/>
              <a:t> 그래프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방향 그래프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kern="0" dirty="0">
                <a:solidFill>
                  <a:schemeClr val="tx2"/>
                </a:solidFill>
              </a:rPr>
              <a:t>인접 리스트를 이용한 표현</a:t>
            </a:r>
            <a:endParaRPr lang="ko-KR" altLang="en-US" sz="3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0" y="4228748"/>
            <a:ext cx="7268880" cy="20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69"/>
    </mc:Choice>
    <mc:Fallback xmlns="">
      <p:transition spd="slow" advTm="9686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그래프의 표현</a:t>
            </a:r>
          </a:p>
        </p:txBody>
      </p:sp>
      <p:sp>
        <p:nvSpPr>
          <p:cNvPr id="14339" name="내용 개체 틀 4"/>
          <p:cNvSpPr>
            <a:spLocks noGrp="1"/>
          </p:cNvSpPr>
          <p:nvPr>
            <p:ph idx="1"/>
          </p:nvPr>
        </p:nvSpPr>
        <p:spPr>
          <a:xfrm>
            <a:off x="685800" y="1143000"/>
            <a:ext cx="7815263" cy="50006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>
                <a:ea typeface="굴림" panose="020B0600000101010101" pitchFamily="50" charset="-127"/>
              </a:rPr>
              <a:t>무방향 그래프를 인접 리스트로 표현</a:t>
            </a:r>
          </a:p>
        </p:txBody>
      </p:sp>
      <p:grpSp>
        <p:nvGrpSpPr>
          <p:cNvPr id="14340" name="Group 1"/>
          <p:cNvGrpSpPr>
            <a:grpSpLocks/>
          </p:cNvGrpSpPr>
          <p:nvPr/>
        </p:nvGrpSpPr>
        <p:grpSpPr bwMode="auto">
          <a:xfrm>
            <a:off x="3857625" y="2143125"/>
            <a:ext cx="4791075" cy="3800475"/>
            <a:chOff x="1770" y="3409"/>
            <a:chExt cx="7545" cy="5985"/>
          </a:xfrm>
        </p:grpSpPr>
        <p:sp>
          <p:nvSpPr>
            <p:cNvPr id="14369" name="Text Box 2"/>
            <p:cNvSpPr txBox="1">
              <a:spLocks noChangeArrowheads="1"/>
            </p:cNvSpPr>
            <p:nvPr/>
          </p:nvSpPr>
          <p:spPr bwMode="auto">
            <a:xfrm>
              <a:off x="1770" y="3409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70" name="AutoShape 3"/>
            <p:cNvCxnSpPr>
              <a:cxnSpLocks noChangeShapeType="1"/>
            </p:cNvCxnSpPr>
            <p:nvPr/>
          </p:nvCxnSpPr>
          <p:spPr bwMode="auto">
            <a:xfrm>
              <a:off x="2235" y="340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1" name="AutoShape 4"/>
            <p:cNvCxnSpPr>
              <a:cxnSpLocks noChangeShapeType="1"/>
            </p:cNvCxnSpPr>
            <p:nvPr/>
          </p:nvCxnSpPr>
          <p:spPr bwMode="auto">
            <a:xfrm>
              <a:off x="2685" y="340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2" name="Text Box 5"/>
            <p:cNvSpPr txBox="1">
              <a:spLocks noChangeArrowheads="1"/>
            </p:cNvSpPr>
            <p:nvPr/>
          </p:nvSpPr>
          <p:spPr bwMode="auto">
            <a:xfrm>
              <a:off x="3435" y="340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73" name="AutoShape 6"/>
            <p:cNvCxnSpPr>
              <a:cxnSpLocks noChangeShapeType="1"/>
            </p:cNvCxnSpPr>
            <p:nvPr/>
          </p:nvCxnSpPr>
          <p:spPr bwMode="auto">
            <a:xfrm>
              <a:off x="3915" y="340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4" name="Text Box 7"/>
            <p:cNvSpPr txBox="1">
              <a:spLocks noChangeArrowheads="1"/>
            </p:cNvSpPr>
            <p:nvPr/>
          </p:nvSpPr>
          <p:spPr bwMode="auto">
            <a:xfrm>
              <a:off x="4650" y="340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75" name="AutoShape 8"/>
            <p:cNvCxnSpPr>
              <a:cxnSpLocks noChangeShapeType="1"/>
            </p:cNvCxnSpPr>
            <p:nvPr/>
          </p:nvCxnSpPr>
          <p:spPr bwMode="auto">
            <a:xfrm>
              <a:off x="5130" y="340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6" name="Text Box 9"/>
            <p:cNvSpPr txBox="1">
              <a:spLocks noChangeArrowheads="1"/>
            </p:cNvSpPr>
            <p:nvPr/>
          </p:nvSpPr>
          <p:spPr bwMode="auto">
            <a:xfrm>
              <a:off x="5895" y="340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77" name="AutoShape 10"/>
            <p:cNvCxnSpPr>
              <a:cxnSpLocks noChangeShapeType="1"/>
            </p:cNvCxnSpPr>
            <p:nvPr/>
          </p:nvCxnSpPr>
          <p:spPr bwMode="auto">
            <a:xfrm>
              <a:off x="6375" y="340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8" name="Text Box 11"/>
            <p:cNvSpPr txBox="1">
              <a:spLocks noChangeArrowheads="1"/>
            </p:cNvSpPr>
            <p:nvPr/>
          </p:nvSpPr>
          <p:spPr bwMode="auto">
            <a:xfrm>
              <a:off x="7125" y="340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79" name="AutoShape 12"/>
            <p:cNvCxnSpPr>
              <a:cxnSpLocks noChangeShapeType="1"/>
            </p:cNvCxnSpPr>
            <p:nvPr/>
          </p:nvCxnSpPr>
          <p:spPr bwMode="auto">
            <a:xfrm>
              <a:off x="7605" y="340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0" name="AutoShape 13"/>
            <p:cNvCxnSpPr>
              <a:cxnSpLocks noChangeShapeType="1"/>
            </p:cNvCxnSpPr>
            <p:nvPr/>
          </p:nvCxnSpPr>
          <p:spPr bwMode="auto">
            <a:xfrm>
              <a:off x="2955" y="364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1" name="AutoShape 14"/>
            <p:cNvCxnSpPr>
              <a:cxnSpLocks noChangeShapeType="1"/>
            </p:cNvCxnSpPr>
            <p:nvPr/>
          </p:nvCxnSpPr>
          <p:spPr bwMode="auto">
            <a:xfrm>
              <a:off x="4170" y="364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2" name="AutoShape 15"/>
            <p:cNvCxnSpPr>
              <a:cxnSpLocks noChangeShapeType="1"/>
            </p:cNvCxnSpPr>
            <p:nvPr/>
          </p:nvCxnSpPr>
          <p:spPr bwMode="auto">
            <a:xfrm>
              <a:off x="5400" y="364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3" name="AutoShape 16"/>
            <p:cNvCxnSpPr>
              <a:cxnSpLocks noChangeShapeType="1"/>
            </p:cNvCxnSpPr>
            <p:nvPr/>
          </p:nvCxnSpPr>
          <p:spPr bwMode="auto">
            <a:xfrm>
              <a:off x="6660" y="364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4" name="AutoShape 17"/>
            <p:cNvCxnSpPr>
              <a:cxnSpLocks noChangeShapeType="1"/>
            </p:cNvCxnSpPr>
            <p:nvPr/>
          </p:nvCxnSpPr>
          <p:spPr bwMode="auto">
            <a:xfrm flipH="1">
              <a:off x="7605" y="340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85" name="Text Box 18"/>
            <p:cNvSpPr txBox="1">
              <a:spLocks noChangeArrowheads="1"/>
            </p:cNvSpPr>
            <p:nvPr/>
          </p:nvSpPr>
          <p:spPr bwMode="auto">
            <a:xfrm>
              <a:off x="1785" y="4219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		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86" name="AutoShape 19"/>
            <p:cNvCxnSpPr>
              <a:cxnSpLocks noChangeShapeType="1"/>
            </p:cNvCxnSpPr>
            <p:nvPr/>
          </p:nvCxnSpPr>
          <p:spPr bwMode="auto">
            <a:xfrm>
              <a:off x="2250" y="421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7" name="AutoShape 20"/>
            <p:cNvCxnSpPr>
              <a:cxnSpLocks noChangeShapeType="1"/>
            </p:cNvCxnSpPr>
            <p:nvPr/>
          </p:nvCxnSpPr>
          <p:spPr bwMode="auto">
            <a:xfrm>
              <a:off x="2700" y="421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88" name="Text Box 21"/>
            <p:cNvSpPr txBox="1">
              <a:spLocks noChangeArrowheads="1"/>
            </p:cNvSpPr>
            <p:nvPr/>
          </p:nvSpPr>
          <p:spPr bwMode="auto">
            <a:xfrm>
              <a:off x="3450" y="421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89" name="AutoShape 22"/>
            <p:cNvCxnSpPr>
              <a:cxnSpLocks noChangeShapeType="1"/>
            </p:cNvCxnSpPr>
            <p:nvPr/>
          </p:nvCxnSpPr>
          <p:spPr bwMode="auto">
            <a:xfrm>
              <a:off x="3930" y="421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90" name="Text Box 23"/>
            <p:cNvSpPr txBox="1">
              <a:spLocks noChangeArrowheads="1"/>
            </p:cNvSpPr>
            <p:nvPr/>
          </p:nvSpPr>
          <p:spPr bwMode="auto">
            <a:xfrm>
              <a:off x="4665" y="421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91" name="AutoShape 24"/>
            <p:cNvCxnSpPr>
              <a:cxnSpLocks noChangeShapeType="1"/>
            </p:cNvCxnSpPr>
            <p:nvPr/>
          </p:nvCxnSpPr>
          <p:spPr bwMode="auto">
            <a:xfrm>
              <a:off x="5145" y="421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92" name="Text Box 25"/>
            <p:cNvSpPr txBox="1">
              <a:spLocks noChangeArrowheads="1"/>
            </p:cNvSpPr>
            <p:nvPr/>
          </p:nvSpPr>
          <p:spPr bwMode="auto">
            <a:xfrm>
              <a:off x="5910" y="421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93" name="AutoShape 26"/>
            <p:cNvCxnSpPr>
              <a:cxnSpLocks noChangeShapeType="1"/>
            </p:cNvCxnSpPr>
            <p:nvPr/>
          </p:nvCxnSpPr>
          <p:spPr bwMode="auto">
            <a:xfrm>
              <a:off x="6390" y="421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94" name="Text Box 27"/>
            <p:cNvSpPr txBox="1">
              <a:spLocks noChangeArrowheads="1"/>
            </p:cNvSpPr>
            <p:nvPr/>
          </p:nvSpPr>
          <p:spPr bwMode="auto">
            <a:xfrm>
              <a:off x="7125" y="421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95" name="AutoShape 28"/>
            <p:cNvCxnSpPr>
              <a:cxnSpLocks noChangeShapeType="1"/>
            </p:cNvCxnSpPr>
            <p:nvPr/>
          </p:nvCxnSpPr>
          <p:spPr bwMode="auto">
            <a:xfrm>
              <a:off x="7605" y="421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6" name="AutoShape 29"/>
            <p:cNvCxnSpPr>
              <a:cxnSpLocks noChangeShapeType="1"/>
            </p:cNvCxnSpPr>
            <p:nvPr/>
          </p:nvCxnSpPr>
          <p:spPr bwMode="auto">
            <a:xfrm>
              <a:off x="2955" y="445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7" name="AutoShape 30"/>
            <p:cNvCxnSpPr>
              <a:cxnSpLocks noChangeShapeType="1"/>
            </p:cNvCxnSpPr>
            <p:nvPr/>
          </p:nvCxnSpPr>
          <p:spPr bwMode="auto">
            <a:xfrm>
              <a:off x="4185" y="445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8" name="AutoShape 31"/>
            <p:cNvCxnSpPr>
              <a:cxnSpLocks noChangeShapeType="1"/>
            </p:cNvCxnSpPr>
            <p:nvPr/>
          </p:nvCxnSpPr>
          <p:spPr bwMode="auto">
            <a:xfrm>
              <a:off x="5415" y="445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9" name="AutoShape 32"/>
            <p:cNvCxnSpPr>
              <a:cxnSpLocks noChangeShapeType="1"/>
            </p:cNvCxnSpPr>
            <p:nvPr/>
          </p:nvCxnSpPr>
          <p:spPr bwMode="auto">
            <a:xfrm>
              <a:off x="6645" y="445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0" name="AutoShape 33"/>
            <p:cNvCxnSpPr>
              <a:cxnSpLocks noChangeShapeType="1"/>
            </p:cNvCxnSpPr>
            <p:nvPr/>
          </p:nvCxnSpPr>
          <p:spPr bwMode="auto">
            <a:xfrm flipH="1">
              <a:off x="7605" y="421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01" name="Text Box 34"/>
            <p:cNvSpPr txBox="1">
              <a:spLocks noChangeArrowheads="1"/>
            </p:cNvSpPr>
            <p:nvPr/>
          </p:nvSpPr>
          <p:spPr bwMode="auto">
            <a:xfrm>
              <a:off x="1785" y="4999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02" name="AutoShape 35"/>
            <p:cNvCxnSpPr>
              <a:cxnSpLocks noChangeShapeType="1"/>
            </p:cNvCxnSpPr>
            <p:nvPr/>
          </p:nvCxnSpPr>
          <p:spPr bwMode="auto">
            <a:xfrm>
              <a:off x="2250" y="499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3" name="AutoShape 36"/>
            <p:cNvCxnSpPr>
              <a:cxnSpLocks noChangeShapeType="1"/>
            </p:cNvCxnSpPr>
            <p:nvPr/>
          </p:nvCxnSpPr>
          <p:spPr bwMode="auto">
            <a:xfrm>
              <a:off x="2700" y="499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04" name="Text Box 37"/>
            <p:cNvSpPr txBox="1">
              <a:spLocks noChangeArrowheads="1"/>
            </p:cNvSpPr>
            <p:nvPr/>
          </p:nvSpPr>
          <p:spPr bwMode="auto">
            <a:xfrm>
              <a:off x="3450" y="499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05" name="AutoShape 38"/>
            <p:cNvCxnSpPr>
              <a:cxnSpLocks noChangeShapeType="1"/>
            </p:cNvCxnSpPr>
            <p:nvPr/>
          </p:nvCxnSpPr>
          <p:spPr bwMode="auto">
            <a:xfrm>
              <a:off x="3930" y="499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06" name="Text Box 39"/>
            <p:cNvSpPr txBox="1">
              <a:spLocks noChangeArrowheads="1"/>
            </p:cNvSpPr>
            <p:nvPr/>
          </p:nvSpPr>
          <p:spPr bwMode="auto">
            <a:xfrm>
              <a:off x="4665" y="499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07" name="AutoShape 40"/>
            <p:cNvCxnSpPr>
              <a:cxnSpLocks noChangeShapeType="1"/>
            </p:cNvCxnSpPr>
            <p:nvPr/>
          </p:nvCxnSpPr>
          <p:spPr bwMode="auto">
            <a:xfrm>
              <a:off x="5145" y="499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8" name="AutoShape 41"/>
            <p:cNvCxnSpPr>
              <a:cxnSpLocks noChangeShapeType="1"/>
            </p:cNvCxnSpPr>
            <p:nvPr/>
          </p:nvCxnSpPr>
          <p:spPr bwMode="auto">
            <a:xfrm>
              <a:off x="2955" y="523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9" name="AutoShape 42"/>
            <p:cNvCxnSpPr>
              <a:cxnSpLocks noChangeShapeType="1"/>
            </p:cNvCxnSpPr>
            <p:nvPr/>
          </p:nvCxnSpPr>
          <p:spPr bwMode="auto">
            <a:xfrm>
              <a:off x="4185" y="523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0" name="AutoShape 43"/>
            <p:cNvCxnSpPr>
              <a:cxnSpLocks noChangeShapeType="1"/>
            </p:cNvCxnSpPr>
            <p:nvPr/>
          </p:nvCxnSpPr>
          <p:spPr bwMode="auto">
            <a:xfrm flipH="1">
              <a:off x="5145" y="499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11" name="Text Box 44"/>
            <p:cNvSpPr txBox="1">
              <a:spLocks noChangeArrowheads="1"/>
            </p:cNvSpPr>
            <p:nvPr/>
          </p:nvSpPr>
          <p:spPr bwMode="auto">
            <a:xfrm>
              <a:off x="1785" y="5779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12" name="AutoShape 45"/>
            <p:cNvCxnSpPr>
              <a:cxnSpLocks noChangeShapeType="1"/>
            </p:cNvCxnSpPr>
            <p:nvPr/>
          </p:nvCxnSpPr>
          <p:spPr bwMode="auto">
            <a:xfrm>
              <a:off x="2250" y="577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3" name="AutoShape 46"/>
            <p:cNvCxnSpPr>
              <a:cxnSpLocks noChangeShapeType="1"/>
            </p:cNvCxnSpPr>
            <p:nvPr/>
          </p:nvCxnSpPr>
          <p:spPr bwMode="auto">
            <a:xfrm>
              <a:off x="2700" y="577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14" name="Text Box 47"/>
            <p:cNvSpPr txBox="1">
              <a:spLocks noChangeArrowheads="1"/>
            </p:cNvSpPr>
            <p:nvPr/>
          </p:nvSpPr>
          <p:spPr bwMode="auto">
            <a:xfrm>
              <a:off x="3450" y="577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15" name="AutoShape 48"/>
            <p:cNvCxnSpPr>
              <a:cxnSpLocks noChangeShapeType="1"/>
            </p:cNvCxnSpPr>
            <p:nvPr/>
          </p:nvCxnSpPr>
          <p:spPr bwMode="auto">
            <a:xfrm>
              <a:off x="3930" y="577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16" name="Text Box 49"/>
            <p:cNvSpPr txBox="1">
              <a:spLocks noChangeArrowheads="1"/>
            </p:cNvSpPr>
            <p:nvPr/>
          </p:nvSpPr>
          <p:spPr bwMode="auto">
            <a:xfrm>
              <a:off x="4665" y="577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17" name="AutoShape 50"/>
            <p:cNvCxnSpPr>
              <a:cxnSpLocks noChangeShapeType="1"/>
            </p:cNvCxnSpPr>
            <p:nvPr/>
          </p:nvCxnSpPr>
          <p:spPr bwMode="auto">
            <a:xfrm>
              <a:off x="5145" y="577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18" name="Text Box 51"/>
            <p:cNvSpPr txBox="1">
              <a:spLocks noChangeArrowheads="1"/>
            </p:cNvSpPr>
            <p:nvPr/>
          </p:nvSpPr>
          <p:spPr bwMode="auto">
            <a:xfrm>
              <a:off x="5910" y="577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19" name="AutoShape 52"/>
            <p:cNvCxnSpPr>
              <a:cxnSpLocks noChangeShapeType="1"/>
            </p:cNvCxnSpPr>
            <p:nvPr/>
          </p:nvCxnSpPr>
          <p:spPr bwMode="auto">
            <a:xfrm>
              <a:off x="6390" y="577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20" name="Text Box 53"/>
            <p:cNvSpPr txBox="1">
              <a:spLocks noChangeArrowheads="1"/>
            </p:cNvSpPr>
            <p:nvPr/>
          </p:nvSpPr>
          <p:spPr bwMode="auto">
            <a:xfrm>
              <a:off x="7125" y="577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21" name="AutoShape 54"/>
            <p:cNvCxnSpPr>
              <a:cxnSpLocks noChangeShapeType="1"/>
            </p:cNvCxnSpPr>
            <p:nvPr/>
          </p:nvCxnSpPr>
          <p:spPr bwMode="auto">
            <a:xfrm>
              <a:off x="7605" y="577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2" name="AutoShape 55"/>
            <p:cNvCxnSpPr>
              <a:cxnSpLocks noChangeShapeType="1"/>
            </p:cNvCxnSpPr>
            <p:nvPr/>
          </p:nvCxnSpPr>
          <p:spPr bwMode="auto">
            <a:xfrm>
              <a:off x="2955" y="601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3" name="AutoShape 56"/>
            <p:cNvCxnSpPr>
              <a:cxnSpLocks noChangeShapeType="1"/>
            </p:cNvCxnSpPr>
            <p:nvPr/>
          </p:nvCxnSpPr>
          <p:spPr bwMode="auto">
            <a:xfrm>
              <a:off x="4185" y="601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4" name="AutoShape 57"/>
            <p:cNvCxnSpPr>
              <a:cxnSpLocks noChangeShapeType="1"/>
            </p:cNvCxnSpPr>
            <p:nvPr/>
          </p:nvCxnSpPr>
          <p:spPr bwMode="auto">
            <a:xfrm>
              <a:off x="5415" y="601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5" name="AutoShape 58"/>
            <p:cNvCxnSpPr>
              <a:cxnSpLocks noChangeShapeType="1"/>
            </p:cNvCxnSpPr>
            <p:nvPr/>
          </p:nvCxnSpPr>
          <p:spPr bwMode="auto">
            <a:xfrm>
              <a:off x="6630" y="601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6" name="AutoShape 59"/>
            <p:cNvCxnSpPr>
              <a:cxnSpLocks noChangeShapeType="1"/>
            </p:cNvCxnSpPr>
            <p:nvPr/>
          </p:nvCxnSpPr>
          <p:spPr bwMode="auto">
            <a:xfrm flipH="1">
              <a:off x="7605" y="577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27" name="Text Box 60"/>
            <p:cNvSpPr txBox="1">
              <a:spLocks noChangeArrowheads="1"/>
            </p:cNvSpPr>
            <p:nvPr/>
          </p:nvSpPr>
          <p:spPr bwMode="auto">
            <a:xfrm>
              <a:off x="1800" y="6589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28" name="AutoShape 61"/>
            <p:cNvCxnSpPr>
              <a:cxnSpLocks noChangeShapeType="1"/>
            </p:cNvCxnSpPr>
            <p:nvPr/>
          </p:nvCxnSpPr>
          <p:spPr bwMode="auto">
            <a:xfrm>
              <a:off x="2265" y="658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9" name="AutoShape 62"/>
            <p:cNvCxnSpPr>
              <a:cxnSpLocks noChangeShapeType="1"/>
            </p:cNvCxnSpPr>
            <p:nvPr/>
          </p:nvCxnSpPr>
          <p:spPr bwMode="auto">
            <a:xfrm>
              <a:off x="2715" y="658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30" name="Text Box 63"/>
            <p:cNvSpPr txBox="1">
              <a:spLocks noChangeArrowheads="1"/>
            </p:cNvSpPr>
            <p:nvPr/>
          </p:nvSpPr>
          <p:spPr bwMode="auto">
            <a:xfrm>
              <a:off x="3465" y="658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31" name="AutoShape 64"/>
            <p:cNvCxnSpPr>
              <a:cxnSpLocks noChangeShapeType="1"/>
            </p:cNvCxnSpPr>
            <p:nvPr/>
          </p:nvCxnSpPr>
          <p:spPr bwMode="auto">
            <a:xfrm>
              <a:off x="3945" y="658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32" name="Text Box 65"/>
            <p:cNvSpPr txBox="1">
              <a:spLocks noChangeArrowheads="1"/>
            </p:cNvSpPr>
            <p:nvPr/>
          </p:nvSpPr>
          <p:spPr bwMode="auto">
            <a:xfrm>
              <a:off x="4680" y="658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33" name="AutoShape 66"/>
            <p:cNvCxnSpPr>
              <a:cxnSpLocks noChangeShapeType="1"/>
            </p:cNvCxnSpPr>
            <p:nvPr/>
          </p:nvCxnSpPr>
          <p:spPr bwMode="auto">
            <a:xfrm>
              <a:off x="5160" y="658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34" name="AutoShape 67"/>
            <p:cNvCxnSpPr>
              <a:cxnSpLocks noChangeShapeType="1"/>
            </p:cNvCxnSpPr>
            <p:nvPr/>
          </p:nvCxnSpPr>
          <p:spPr bwMode="auto">
            <a:xfrm>
              <a:off x="2970" y="682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35" name="AutoShape 68"/>
            <p:cNvCxnSpPr>
              <a:cxnSpLocks noChangeShapeType="1"/>
            </p:cNvCxnSpPr>
            <p:nvPr/>
          </p:nvCxnSpPr>
          <p:spPr bwMode="auto">
            <a:xfrm>
              <a:off x="4200" y="682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36" name="AutoShape 69"/>
            <p:cNvCxnSpPr>
              <a:cxnSpLocks noChangeShapeType="1"/>
            </p:cNvCxnSpPr>
            <p:nvPr/>
          </p:nvCxnSpPr>
          <p:spPr bwMode="auto">
            <a:xfrm flipH="1">
              <a:off x="5160" y="658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37" name="Text Box 70"/>
            <p:cNvSpPr txBox="1">
              <a:spLocks noChangeArrowheads="1"/>
            </p:cNvSpPr>
            <p:nvPr/>
          </p:nvSpPr>
          <p:spPr bwMode="auto">
            <a:xfrm>
              <a:off x="1815" y="7354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38" name="AutoShape 71"/>
            <p:cNvCxnSpPr>
              <a:cxnSpLocks noChangeShapeType="1"/>
            </p:cNvCxnSpPr>
            <p:nvPr/>
          </p:nvCxnSpPr>
          <p:spPr bwMode="auto">
            <a:xfrm>
              <a:off x="2280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39" name="AutoShape 72"/>
            <p:cNvCxnSpPr>
              <a:cxnSpLocks noChangeShapeType="1"/>
            </p:cNvCxnSpPr>
            <p:nvPr/>
          </p:nvCxnSpPr>
          <p:spPr bwMode="auto">
            <a:xfrm>
              <a:off x="2730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40" name="Text Box 73"/>
            <p:cNvSpPr txBox="1">
              <a:spLocks noChangeArrowheads="1"/>
            </p:cNvSpPr>
            <p:nvPr/>
          </p:nvSpPr>
          <p:spPr bwMode="auto">
            <a:xfrm>
              <a:off x="3480" y="7354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41" name="AutoShape 74"/>
            <p:cNvCxnSpPr>
              <a:cxnSpLocks noChangeShapeType="1"/>
            </p:cNvCxnSpPr>
            <p:nvPr/>
          </p:nvCxnSpPr>
          <p:spPr bwMode="auto">
            <a:xfrm>
              <a:off x="3960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42" name="Text Box 75"/>
            <p:cNvSpPr txBox="1">
              <a:spLocks noChangeArrowheads="1"/>
            </p:cNvSpPr>
            <p:nvPr/>
          </p:nvSpPr>
          <p:spPr bwMode="auto">
            <a:xfrm>
              <a:off x="4695" y="7354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43" name="AutoShape 76"/>
            <p:cNvCxnSpPr>
              <a:cxnSpLocks noChangeShapeType="1"/>
            </p:cNvCxnSpPr>
            <p:nvPr/>
          </p:nvCxnSpPr>
          <p:spPr bwMode="auto">
            <a:xfrm>
              <a:off x="5175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44" name="Text Box 77"/>
            <p:cNvSpPr txBox="1">
              <a:spLocks noChangeArrowheads="1"/>
            </p:cNvSpPr>
            <p:nvPr/>
          </p:nvSpPr>
          <p:spPr bwMode="auto">
            <a:xfrm>
              <a:off x="5940" y="7354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45" name="AutoShape 78"/>
            <p:cNvCxnSpPr>
              <a:cxnSpLocks noChangeShapeType="1"/>
            </p:cNvCxnSpPr>
            <p:nvPr/>
          </p:nvCxnSpPr>
          <p:spPr bwMode="auto">
            <a:xfrm>
              <a:off x="6420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46" name="Text Box 79"/>
            <p:cNvSpPr txBox="1">
              <a:spLocks noChangeArrowheads="1"/>
            </p:cNvSpPr>
            <p:nvPr/>
          </p:nvSpPr>
          <p:spPr bwMode="auto">
            <a:xfrm>
              <a:off x="7155" y="7354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47" name="AutoShape 80"/>
            <p:cNvCxnSpPr>
              <a:cxnSpLocks noChangeShapeType="1"/>
            </p:cNvCxnSpPr>
            <p:nvPr/>
          </p:nvCxnSpPr>
          <p:spPr bwMode="auto">
            <a:xfrm>
              <a:off x="7635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48" name="AutoShape 81"/>
            <p:cNvCxnSpPr>
              <a:cxnSpLocks noChangeShapeType="1"/>
            </p:cNvCxnSpPr>
            <p:nvPr/>
          </p:nvCxnSpPr>
          <p:spPr bwMode="auto">
            <a:xfrm>
              <a:off x="2985" y="7594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49" name="AutoShape 82"/>
            <p:cNvCxnSpPr>
              <a:cxnSpLocks noChangeShapeType="1"/>
            </p:cNvCxnSpPr>
            <p:nvPr/>
          </p:nvCxnSpPr>
          <p:spPr bwMode="auto">
            <a:xfrm>
              <a:off x="4215" y="7594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50" name="AutoShape 83"/>
            <p:cNvCxnSpPr>
              <a:cxnSpLocks noChangeShapeType="1"/>
            </p:cNvCxnSpPr>
            <p:nvPr/>
          </p:nvCxnSpPr>
          <p:spPr bwMode="auto">
            <a:xfrm>
              <a:off x="5445" y="7594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51" name="AutoShape 84"/>
            <p:cNvCxnSpPr>
              <a:cxnSpLocks noChangeShapeType="1"/>
            </p:cNvCxnSpPr>
            <p:nvPr/>
          </p:nvCxnSpPr>
          <p:spPr bwMode="auto">
            <a:xfrm>
              <a:off x="6660" y="7594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52" name="Text Box 85"/>
            <p:cNvSpPr txBox="1">
              <a:spLocks noChangeArrowheads="1"/>
            </p:cNvSpPr>
            <p:nvPr/>
          </p:nvSpPr>
          <p:spPr bwMode="auto">
            <a:xfrm>
              <a:off x="1830" y="8149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53" name="AutoShape 86"/>
            <p:cNvCxnSpPr>
              <a:cxnSpLocks noChangeShapeType="1"/>
            </p:cNvCxnSpPr>
            <p:nvPr/>
          </p:nvCxnSpPr>
          <p:spPr bwMode="auto">
            <a:xfrm>
              <a:off x="2295" y="814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54" name="AutoShape 87"/>
            <p:cNvCxnSpPr>
              <a:cxnSpLocks noChangeShapeType="1"/>
            </p:cNvCxnSpPr>
            <p:nvPr/>
          </p:nvCxnSpPr>
          <p:spPr bwMode="auto">
            <a:xfrm>
              <a:off x="2745" y="814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55" name="Text Box 88"/>
            <p:cNvSpPr txBox="1">
              <a:spLocks noChangeArrowheads="1"/>
            </p:cNvSpPr>
            <p:nvPr/>
          </p:nvSpPr>
          <p:spPr bwMode="auto">
            <a:xfrm>
              <a:off x="3495" y="814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56" name="AutoShape 89"/>
            <p:cNvCxnSpPr>
              <a:cxnSpLocks noChangeShapeType="1"/>
            </p:cNvCxnSpPr>
            <p:nvPr/>
          </p:nvCxnSpPr>
          <p:spPr bwMode="auto">
            <a:xfrm>
              <a:off x="3975" y="814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57" name="Text Box 90"/>
            <p:cNvSpPr txBox="1">
              <a:spLocks noChangeArrowheads="1"/>
            </p:cNvSpPr>
            <p:nvPr/>
          </p:nvSpPr>
          <p:spPr bwMode="auto">
            <a:xfrm>
              <a:off x="4710" y="8149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58" name="AutoShape 91"/>
            <p:cNvCxnSpPr>
              <a:cxnSpLocks noChangeShapeType="1"/>
            </p:cNvCxnSpPr>
            <p:nvPr/>
          </p:nvCxnSpPr>
          <p:spPr bwMode="auto">
            <a:xfrm>
              <a:off x="5190" y="8149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59" name="AutoShape 92"/>
            <p:cNvCxnSpPr>
              <a:cxnSpLocks noChangeShapeType="1"/>
            </p:cNvCxnSpPr>
            <p:nvPr/>
          </p:nvCxnSpPr>
          <p:spPr bwMode="auto">
            <a:xfrm>
              <a:off x="3000" y="838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0" name="AutoShape 93"/>
            <p:cNvCxnSpPr>
              <a:cxnSpLocks noChangeShapeType="1"/>
            </p:cNvCxnSpPr>
            <p:nvPr/>
          </p:nvCxnSpPr>
          <p:spPr bwMode="auto">
            <a:xfrm>
              <a:off x="4230" y="8389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1" name="AutoShape 94"/>
            <p:cNvCxnSpPr>
              <a:cxnSpLocks noChangeShapeType="1"/>
            </p:cNvCxnSpPr>
            <p:nvPr/>
          </p:nvCxnSpPr>
          <p:spPr bwMode="auto">
            <a:xfrm flipH="1">
              <a:off x="5175" y="8164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62" name="Text Box 95"/>
            <p:cNvSpPr txBox="1">
              <a:spLocks noChangeArrowheads="1"/>
            </p:cNvSpPr>
            <p:nvPr/>
          </p:nvSpPr>
          <p:spPr bwMode="auto">
            <a:xfrm>
              <a:off x="1845" y="8914"/>
              <a:ext cx="135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63" name="AutoShape 96"/>
            <p:cNvCxnSpPr>
              <a:cxnSpLocks noChangeShapeType="1"/>
            </p:cNvCxnSpPr>
            <p:nvPr/>
          </p:nvCxnSpPr>
          <p:spPr bwMode="auto">
            <a:xfrm>
              <a:off x="2310" y="891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4" name="AutoShape 97"/>
            <p:cNvCxnSpPr>
              <a:cxnSpLocks noChangeShapeType="1"/>
            </p:cNvCxnSpPr>
            <p:nvPr/>
          </p:nvCxnSpPr>
          <p:spPr bwMode="auto">
            <a:xfrm>
              <a:off x="2760" y="891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65" name="Text Box 98"/>
            <p:cNvSpPr txBox="1">
              <a:spLocks noChangeArrowheads="1"/>
            </p:cNvSpPr>
            <p:nvPr/>
          </p:nvSpPr>
          <p:spPr bwMode="auto">
            <a:xfrm>
              <a:off x="3510" y="8914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66" name="AutoShape 99"/>
            <p:cNvCxnSpPr>
              <a:cxnSpLocks noChangeShapeType="1"/>
            </p:cNvCxnSpPr>
            <p:nvPr/>
          </p:nvCxnSpPr>
          <p:spPr bwMode="auto">
            <a:xfrm>
              <a:off x="3990" y="891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7" name="AutoShape 100"/>
            <p:cNvCxnSpPr>
              <a:cxnSpLocks noChangeShapeType="1"/>
            </p:cNvCxnSpPr>
            <p:nvPr/>
          </p:nvCxnSpPr>
          <p:spPr bwMode="auto">
            <a:xfrm>
              <a:off x="3015" y="9154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8" name="AutoShape 101"/>
            <p:cNvCxnSpPr>
              <a:cxnSpLocks noChangeShapeType="1"/>
            </p:cNvCxnSpPr>
            <p:nvPr/>
          </p:nvCxnSpPr>
          <p:spPr bwMode="auto">
            <a:xfrm flipH="1">
              <a:off x="3990" y="892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69" name="Text Box 102"/>
            <p:cNvSpPr txBox="1">
              <a:spLocks noChangeArrowheads="1"/>
            </p:cNvSpPr>
            <p:nvPr/>
          </p:nvSpPr>
          <p:spPr bwMode="auto">
            <a:xfrm>
              <a:off x="8415" y="7354"/>
              <a:ext cx="900" cy="4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470" name="AutoShape 103"/>
            <p:cNvCxnSpPr>
              <a:cxnSpLocks noChangeShapeType="1"/>
            </p:cNvCxnSpPr>
            <p:nvPr/>
          </p:nvCxnSpPr>
          <p:spPr bwMode="auto">
            <a:xfrm>
              <a:off x="8895" y="7354"/>
              <a:ext cx="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1" name="AutoShape 104"/>
            <p:cNvCxnSpPr>
              <a:cxnSpLocks noChangeShapeType="1"/>
            </p:cNvCxnSpPr>
            <p:nvPr/>
          </p:nvCxnSpPr>
          <p:spPr bwMode="auto">
            <a:xfrm flipH="1">
              <a:off x="8895" y="7354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2" name="AutoShape 105"/>
            <p:cNvCxnSpPr>
              <a:cxnSpLocks noChangeShapeType="1"/>
            </p:cNvCxnSpPr>
            <p:nvPr/>
          </p:nvCxnSpPr>
          <p:spPr bwMode="auto">
            <a:xfrm>
              <a:off x="7935" y="7594"/>
              <a:ext cx="49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3" name="AutoShape 106"/>
            <p:cNvCxnSpPr>
              <a:cxnSpLocks noChangeShapeType="1"/>
            </p:cNvCxnSpPr>
            <p:nvPr/>
          </p:nvCxnSpPr>
          <p:spPr bwMode="auto">
            <a:xfrm>
              <a:off x="2460" y="3649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4" name="AutoShape 107"/>
            <p:cNvCxnSpPr>
              <a:cxnSpLocks noChangeShapeType="1"/>
            </p:cNvCxnSpPr>
            <p:nvPr/>
          </p:nvCxnSpPr>
          <p:spPr bwMode="auto">
            <a:xfrm>
              <a:off x="2475" y="4429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5" name="AutoShape 108"/>
            <p:cNvCxnSpPr>
              <a:cxnSpLocks noChangeShapeType="1"/>
            </p:cNvCxnSpPr>
            <p:nvPr/>
          </p:nvCxnSpPr>
          <p:spPr bwMode="auto">
            <a:xfrm>
              <a:off x="2490" y="5209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6" name="AutoShape 109"/>
            <p:cNvCxnSpPr>
              <a:cxnSpLocks noChangeShapeType="1"/>
            </p:cNvCxnSpPr>
            <p:nvPr/>
          </p:nvCxnSpPr>
          <p:spPr bwMode="auto">
            <a:xfrm>
              <a:off x="2490" y="6019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7" name="AutoShape 110"/>
            <p:cNvCxnSpPr>
              <a:cxnSpLocks noChangeShapeType="1"/>
            </p:cNvCxnSpPr>
            <p:nvPr/>
          </p:nvCxnSpPr>
          <p:spPr bwMode="auto">
            <a:xfrm>
              <a:off x="2505" y="6784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8" name="AutoShape 111"/>
            <p:cNvCxnSpPr>
              <a:cxnSpLocks noChangeShapeType="1"/>
            </p:cNvCxnSpPr>
            <p:nvPr/>
          </p:nvCxnSpPr>
          <p:spPr bwMode="auto">
            <a:xfrm>
              <a:off x="2505" y="7579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9" name="AutoShape 112"/>
            <p:cNvCxnSpPr>
              <a:cxnSpLocks noChangeShapeType="1"/>
            </p:cNvCxnSpPr>
            <p:nvPr/>
          </p:nvCxnSpPr>
          <p:spPr bwMode="auto">
            <a:xfrm>
              <a:off x="2505" y="8344"/>
              <a:ext cx="0" cy="5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80" name="AutoShape 113"/>
            <p:cNvCxnSpPr>
              <a:cxnSpLocks noChangeShapeType="1"/>
            </p:cNvCxnSpPr>
            <p:nvPr/>
          </p:nvCxnSpPr>
          <p:spPr bwMode="auto">
            <a:xfrm flipH="1">
              <a:off x="2325" y="8929"/>
              <a:ext cx="42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41" name="Group 114"/>
          <p:cNvGrpSpPr>
            <a:grpSpLocks/>
          </p:cNvGrpSpPr>
          <p:nvPr/>
        </p:nvGrpSpPr>
        <p:grpSpPr bwMode="auto">
          <a:xfrm>
            <a:off x="785813" y="2857500"/>
            <a:ext cx="2409825" cy="1962150"/>
            <a:chOff x="1710" y="7051"/>
            <a:chExt cx="3795" cy="3090"/>
          </a:xfrm>
        </p:grpSpPr>
        <p:sp>
          <p:nvSpPr>
            <p:cNvPr id="14349" name="Oval 115"/>
            <p:cNvSpPr>
              <a:spLocks noChangeArrowheads="1"/>
            </p:cNvSpPr>
            <p:nvPr/>
          </p:nvSpPr>
          <p:spPr bwMode="auto">
            <a:xfrm>
              <a:off x="4110" y="7051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0" name="Oval 116"/>
            <p:cNvSpPr>
              <a:spLocks noChangeArrowheads="1"/>
            </p:cNvSpPr>
            <p:nvPr/>
          </p:nvSpPr>
          <p:spPr bwMode="auto">
            <a:xfrm>
              <a:off x="1710" y="8146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1" name="Oval 117"/>
            <p:cNvSpPr>
              <a:spLocks noChangeArrowheads="1"/>
            </p:cNvSpPr>
            <p:nvPr/>
          </p:nvSpPr>
          <p:spPr bwMode="auto">
            <a:xfrm>
              <a:off x="3285" y="8146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2" name="Oval 118"/>
            <p:cNvSpPr>
              <a:spLocks noChangeArrowheads="1"/>
            </p:cNvSpPr>
            <p:nvPr/>
          </p:nvSpPr>
          <p:spPr bwMode="auto">
            <a:xfrm>
              <a:off x="1710" y="9586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3" name="Oval 119"/>
            <p:cNvSpPr>
              <a:spLocks noChangeArrowheads="1"/>
            </p:cNvSpPr>
            <p:nvPr/>
          </p:nvSpPr>
          <p:spPr bwMode="auto">
            <a:xfrm>
              <a:off x="3305" y="9586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4" name="Oval 120"/>
            <p:cNvSpPr>
              <a:spLocks noChangeArrowheads="1"/>
            </p:cNvSpPr>
            <p:nvPr/>
          </p:nvSpPr>
          <p:spPr bwMode="auto">
            <a:xfrm>
              <a:off x="4950" y="8146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5" name="Oval 121"/>
            <p:cNvSpPr>
              <a:spLocks noChangeArrowheads="1"/>
            </p:cNvSpPr>
            <p:nvPr/>
          </p:nvSpPr>
          <p:spPr bwMode="auto">
            <a:xfrm>
              <a:off x="4950" y="9586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56" name="AutoShape 122"/>
            <p:cNvCxnSpPr>
              <a:cxnSpLocks noChangeShapeType="1"/>
            </p:cNvCxnSpPr>
            <p:nvPr/>
          </p:nvCxnSpPr>
          <p:spPr bwMode="auto">
            <a:xfrm>
              <a:off x="2265" y="8415"/>
              <a:ext cx="102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7" name="AutoShape 123"/>
            <p:cNvCxnSpPr>
              <a:cxnSpLocks noChangeShapeType="1"/>
            </p:cNvCxnSpPr>
            <p:nvPr/>
          </p:nvCxnSpPr>
          <p:spPr bwMode="auto">
            <a:xfrm>
              <a:off x="1995" y="8701"/>
              <a:ext cx="0" cy="8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8" name="AutoShape 124"/>
            <p:cNvCxnSpPr>
              <a:cxnSpLocks noChangeShapeType="1"/>
            </p:cNvCxnSpPr>
            <p:nvPr/>
          </p:nvCxnSpPr>
          <p:spPr bwMode="auto">
            <a:xfrm>
              <a:off x="3840" y="8415"/>
              <a:ext cx="111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9" name="AutoShape 125"/>
            <p:cNvCxnSpPr>
              <a:cxnSpLocks noChangeShapeType="1"/>
            </p:cNvCxnSpPr>
            <p:nvPr/>
          </p:nvCxnSpPr>
          <p:spPr bwMode="auto">
            <a:xfrm>
              <a:off x="3890" y="9856"/>
              <a:ext cx="103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0" name="AutoShape 126"/>
            <p:cNvCxnSpPr>
              <a:cxnSpLocks noChangeShapeType="1"/>
            </p:cNvCxnSpPr>
            <p:nvPr/>
          </p:nvCxnSpPr>
          <p:spPr bwMode="auto">
            <a:xfrm>
              <a:off x="3570" y="8701"/>
              <a:ext cx="15" cy="8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1" name="AutoShape 127"/>
            <p:cNvCxnSpPr>
              <a:cxnSpLocks noChangeShapeType="1"/>
            </p:cNvCxnSpPr>
            <p:nvPr/>
          </p:nvCxnSpPr>
          <p:spPr bwMode="auto">
            <a:xfrm>
              <a:off x="5235" y="8701"/>
              <a:ext cx="0" cy="8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2" name="AutoShape 128"/>
            <p:cNvCxnSpPr>
              <a:cxnSpLocks noChangeShapeType="1"/>
            </p:cNvCxnSpPr>
            <p:nvPr/>
          </p:nvCxnSpPr>
          <p:spPr bwMode="auto">
            <a:xfrm>
              <a:off x="2265" y="9856"/>
              <a:ext cx="102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3" name="AutoShape 129"/>
            <p:cNvCxnSpPr>
              <a:cxnSpLocks noChangeShapeType="1"/>
            </p:cNvCxnSpPr>
            <p:nvPr/>
          </p:nvCxnSpPr>
          <p:spPr bwMode="auto">
            <a:xfrm flipH="1">
              <a:off x="3765" y="7576"/>
              <a:ext cx="465" cy="6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4" name="AutoShape 130"/>
            <p:cNvCxnSpPr>
              <a:cxnSpLocks noChangeShapeType="1"/>
            </p:cNvCxnSpPr>
            <p:nvPr/>
          </p:nvCxnSpPr>
          <p:spPr bwMode="auto">
            <a:xfrm>
              <a:off x="4530" y="7561"/>
              <a:ext cx="525" cy="6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5" name="AutoShape 131"/>
            <p:cNvCxnSpPr>
              <a:cxnSpLocks noChangeShapeType="1"/>
            </p:cNvCxnSpPr>
            <p:nvPr/>
          </p:nvCxnSpPr>
          <p:spPr bwMode="auto">
            <a:xfrm>
              <a:off x="2160" y="8610"/>
              <a:ext cx="1215" cy="1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6" name="AutoShape 132"/>
            <p:cNvCxnSpPr>
              <a:cxnSpLocks noChangeShapeType="1"/>
            </p:cNvCxnSpPr>
            <p:nvPr/>
          </p:nvCxnSpPr>
          <p:spPr bwMode="auto">
            <a:xfrm flipV="1">
              <a:off x="3795" y="8625"/>
              <a:ext cx="1215" cy="1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67" name="Oval 133"/>
            <p:cNvSpPr>
              <a:spLocks noChangeArrowheads="1"/>
            </p:cNvSpPr>
            <p:nvPr/>
          </p:nvSpPr>
          <p:spPr bwMode="auto">
            <a:xfrm>
              <a:off x="1710" y="7051"/>
              <a:ext cx="555" cy="5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0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</a:t>
              </a:r>
              <a:endParaRPr lang="ko-KR" altLang="ko-KR" sz="24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68" name="AutoShape 134"/>
            <p:cNvCxnSpPr>
              <a:cxnSpLocks noChangeShapeType="1"/>
            </p:cNvCxnSpPr>
            <p:nvPr/>
          </p:nvCxnSpPr>
          <p:spPr bwMode="auto">
            <a:xfrm>
              <a:off x="1995" y="7606"/>
              <a:ext cx="0" cy="5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342" name="직사각형 137"/>
          <p:cNvSpPr>
            <a:spLocks noChangeArrowheads="1"/>
          </p:cNvSpPr>
          <p:nvPr/>
        </p:nvSpPr>
        <p:spPr bwMode="auto">
          <a:xfrm>
            <a:off x="3059113" y="1916113"/>
            <a:ext cx="217487" cy="217487"/>
          </a:xfrm>
          <a:prstGeom prst="rect">
            <a:avLst/>
          </a:prstGeom>
          <a:solidFill>
            <a:srgbClr val="FFFF9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lang="ko-KR" altLang="en-US" sz="2400" b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cxnSp>
        <p:nvCxnSpPr>
          <p:cNvPr id="14343" name="직선 화살표 연결선 139"/>
          <p:cNvCxnSpPr>
            <a:cxnSpLocks noChangeShapeType="1"/>
          </p:cNvCxnSpPr>
          <p:nvPr/>
        </p:nvCxnSpPr>
        <p:spPr bwMode="auto">
          <a:xfrm>
            <a:off x="3167063" y="2035175"/>
            <a:ext cx="690562" cy="3016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4" name="TextBox 140"/>
          <p:cNvSpPr txBox="1">
            <a:spLocks noChangeArrowheads="1"/>
          </p:cNvSpPr>
          <p:nvPr/>
        </p:nvSpPr>
        <p:spPr bwMode="auto">
          <a:xfrm>
            <a:off x="2484438" y="1844675"/>
            <a:ext cx="571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ko-KR" sz="1600" b="0">
                <a:latin typeface="Times New Roman" panose="02020603050405020304" pitchFamily="18" charset="0"/>
                <a:ea typeface="굴림" panose="020B0600000101010101" pitchFamily="50" charset="-127"/>
              </a:rPr>
              <a:t>head</a:t>
            </a:r>
            <a:endParaRPr lang="ko-KR" altLang="en-US" sz="1600" b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4345" name="왼쪽 중괄호 141"/>
          <p:cNvSpPr>
            <a:spLocks/>
          </p:cNvSpPr>
          <p:nvPr/>
        </p:nvSpPr>
        <p:spPr bwMode="auto">
          <a:xfrm rot="-5400000">
            <a:off x="4255294" y="5661819"/>
            <a:ext cx="144462" cy="863600"/>
          </a:xfrm>
          <a:prstGeom prst="leftBrace">
            <a:avLst>
              <a:gd name="adj1" fmla="val 8303"/>
              <a:gd name="adj2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lang="ko-KR" altLang="en-US" sz="2400" b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4346" name="왼쪽 중괄호 142"/>
          <p:cNvSpPr>
            <a:spLocks/>
          </p:cNvSpPr>
          <p:nvPr/>
        </p:nvSpPr>
        <p:spPr bwMode="auto">
          <a:xfrm rot="-5400000">
            <a:off x="6712744" y="4283869"/>
            <a:ext cx="144462" cy="3600450"/>
          </a:xfrm>
          <a:prstGeom prst="leftBrace">
            <a:avLst>
              <a:gd name="adj1" fmla="val 8308"/>
              <a:gd name="adj2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lang="ko-KR" altLang="en-US" sz="2400" b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4347" name="TextBox 143"/>
          <p:cNvSpPr txBox="1">
            <a:spLocks noChangeArrowheads="1"/>
          </p:cNvSpPr>
          <p:nvPr/>
        </p:nvSpPr>
        <p:spPr bwMode="auto">
          <a:xfrm>
            <a:off x="3535363" y="6237288"/>
            <a:ext cx="1538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ko-KR" altLang="en-US" sz="2000" b="0">
                <a:ea typeface="굴림" panose="020B0600000101010101" pitchFamily="50" charset="-127"/>
              </a:rPr>
              <a:t>정점 리스트</a:t>
            </a:r>
          </a:p>
        </p:txBody>
      </p:sp>
      <p:sp>
        <p:nvSpPr>
          <p:cNvPr id="14348" name="TextBox 144"/>
          <p:cNvSpPr txBox="1">
            <a:spLocks noChangeArrowheads="1"/>
          </p:cNvSpPr>
          <p:nvPr/>
        </p:nvSpPr>
        <p:spPr bwMode="auto">
          <a:xfrm>
            <a:off x="5992813" y="6237288"/>
            <a:ext cx="1538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ko-KR" altLang="en-US" sz="2000" b="0">
                <a:ea typeface="굴림" panose="020B0600000101010101" pitchFamily="50" charset="-127"/>
              </a:rPr>
              <a:t>인접 리스트</a:t>
            </a:r>
          </a:p>
        </p:txBody>
      </p:sp>
    </p:spTree>
    <p:extLst>
      <p:ext uri="{BB962C8B-B14F-4D97-AF65-F5344CB8AC3E}">
        <p14:creationId xmlns:p14="http://schemas.microsoft.com/office/powerpoint/2010/main" val="26597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72"/>
    </mc:Choice>
    <mc:Fallback xmlns="">
      <p:transition spd="slow" advTm="6997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324" x="7637463" y="3336925"/>
          <p14:tracePt t="18402" x="7586663" y="3336925"/>
          <p14:tracePt t="18406" x="7500938" y="3343275"/>
          <p14:tracePt t="18416" x="7372350" y="3379788"/>
          <p14:tracePt t="18432" x="7065963" y="3465513"/>
          <p14:tracePt t="18449" x="6637338" y="3571875"/>
          <p14:tracePt t="18466" x="6229350" y="3700463"/>
          <p14:tracePt t="18483" x="5800725" y="3800475"/>
          <p14:tracePt t="18500" x="5508625" y="3879850"/>
          <p14:tracePt t="18517" x="5308600" y="3900488"/>
          <p14:tracePt t="18534" x="5080000" y="3971925"/>
          <p14:tracePt t="18552" x="4879975" y="4029075"/>
          <p14:tracePt t="18555" x="4772025" y="4065588"/>
          <p14:tracePt t="18569" x="4657725" y="4100513"/>
          <p14:tracePt t="18585" x="4400550" y="4194175"/>
          <p14:tracePt t="18602" x="4229100" y="4286250"/>
          <p14:tracePt t="18619" x="4094163" y="4357688"/>
          <p14:tracePt t="18636" x="3922713" y="4422775"/>
          <p14:tracePt t="18653" x="3757613" y="4471988"/>
          <p14:tracePt t="18671" x="3622675" y="4508500"/>
          <p14:tracePt t="18688" x="3514725" y="4529138"/>
          <p14:tracePt t="18704" x="3422650" y="4565650"/>
          <p14:tracePt t="18721" x="3336925" y="4622800"/>
          <p14:tracePt t="18738" x="3251200" y="4694238"/>
          <p14:tracePt t="18755" x="3179763" y="4772025"/>
          <p14:tracePt t="18773" x="3057525" y="4857750"/>
          <p14:tracePt t="18790" x="2951163" y="4908550"/>
          <p14:tracePt t="18807" x="2857500" y="4943475"/>
          <p14:tracePt t="18824" x="2771775" y="4972050"/>
          <p14:tracePt t="18841" x="2614613" y="4972050"/>
          <p14:tracePt t="18860" x="2408238" y="4957763"/>
          <p14:tracePt t="18865" x="2293938" y="4922838"/>
          <p14:tracePt t="18875" x="2200275" y="4900613"/>
          <p14:tracePt t="18892" x="2079625" y="4872038"/>
          <p14:tracePt t="18909" x="1943100" y="4843463"/>
          <p14:tracePt t="18928" x="1800225" y="4779963"/>
          <p14:tracePt t="18945" x="1571625" y="4708525"/>
          <p14:tracePt t="18961" x="1400175" y="4637088"/>
          <p14:tracePt t="18977" x="1300163" y="4579938"/>
          <p14:tracePt t="18994" x="1185863" y="4522788"/>
          <p14:tracePt t="19011" x="1100138" y="4429125"/>
          <p14:tracePt t="19028" x="1008063" y="4308475"/>
          <p14:tracePt t="19045" x="850900" y="4157663"/>
          <p14:tracePt t="19065" x="779463" y="4079875"/>
          <p14:tracePt t="19080" x="728663" y="4014788"/>
          <p14:tracePt t="19096" x="700088" y="3965575"/>
          <p14:tracePt t="19114" x="693738" y="3900488"/>
          <p14:tracePt t="19133" x="693738" y="3671888"/>
          <p14:tracePt t="19149" x="693738" y="3465513"/>
          <p14:tracePt t="19167" x="708025" y="3257550"/>
          <p14:tracePt t="19183" x="728663" y="3100388"/>
          <p14:tracePt t="19199" x="728663" y="3008313"/>
          <p14:tracePt t="19218" x="822325" y="2900363"/>
          <p14:tracePt t="19233" x="922338" y="2822575"/>
          <p14:tracePt t="19250" x="979488" y="2736850"/>
          <p14:tracePt t="19267" x="1022350" y="2693988"/>
          <p14:tracePt t="19284" x="1093788" y="2651125"/>
          <p14:tracePt t="19301" x="1193800" y="2614613"/>
          <p14:tracePt t="19320" x="1336675" y="2557463"/>
          <p14:tracePt t="19335" x="1450975" y="2508250"/>
          <p14:tracePt t="19354" x="1550988" y="2471738"/>
          <p14:tracePt t="19369" x="1671638" y="2428875"/>
          <p14:tracePt t="19386" x="1800225" y="2408238"/>
          <p14:tracePt t="19403" x="1879600" y="2393950"/>
          <p14:tracePt t="19420" x="1993900" y="2400300"/>
          <p14:tracePt t="19437" x="2128838" y="2457450"/>
          <p14:tracePt t="19454" x="2236788" y="2500313"/>
          <p14:tracePt t="19471" x="2322513" y="2557463"/>
          <p14:tracePt t="19492" x="2508250" y="2643188"/>
          <p14:tracePt t="19508" x="2586038" y="2693988"/>
          <p14:tracePt t="19524" x="2651125" y="2757488"/>
          <p14:tracePt t="19543" x="2736850" y="2843213"/>
          <p14:tracePt t="19556" x="2794000" y="2900363"/>
          <p14:tracePt t="19574" x="2857500" y="2971800"/>
          <p14:tracePt t="19591" x="2900363" y="3043238"/>
          <p14:tracePt t="19609" x="2979738" y="3165475"/>
          <p14:tracePt t="19625" x="2994025" y="3271838"/>
          <p14:tracePt t="19642" x="3051175" y="3371850"/>
          <p14:tracePt t="19658" x="3086100" y="3508375"/>
          <p14:tracePt t="19676" x="3143250" y="3614738"/>
          <p14:tracePt t="19693" x="3157538" y="3771900"/>
          <p14:tracePt t="19710" x="3157538" y="3894138"/>
          <p14:tracePt t="19727" x="3186113" y="4022725"/>
          <p14:tracePt t="19744" x="3186113" y="4122738"/>
          <p14:tracePt t="19762" x="3179763" y="4214813"/>
          <p14:tracePt t="19780" x="3165475" y="4357688"/>
          <p14:tracePt t="19797" x="3128963" y="4443413"/>
          <p14:tracePt t="19814" x="3100388" y="4494213"/>
          <p14:tracePt t="19830" x="3028950" y="4565650"/>
          <p14:tracePt t="19846" x="2936875" y="4657725"/>
          <p14:tracePt t="19863" x="2843213" y="4743450"/>
          <p14:tracePt t="19883" x="2693988" y="4814888"/>
          <p14:tracePt t="19899" x="2614613" y="4837113"/>
          <p14:tracePt t="19917" x="2528888" y="4843463"/>
          <p14:tracePt t="19934" x="2422525" y="4851400"/>
          <p14:tracePt t="19948" x="2293938" y="4837113"/>
          <p14:tracePt t="19965" x="2185988" y="4814888"/>
          <p14:tracePt t="19983" x="2022475" y="4808538"/>
          <p14:tracePt t="19999" x="1928813" y="4794250"/>
          <p14:tracePt t="20017" x="1814513" y="4786313"/>
          <p14:tracePt t="20033" x="1671638" y="4772025"/>
          <p14:tracePt t="20051" x="1571625" y="4729163"/>
          <p14:tracePt t="20068" x="1485900" y="4714875"/>
          <p14:tracePt t="20085" x="1414463" y="4686300"/>
          <p14:tracePt t="20102" x="1393825" y="4679950"/>
          <p14:tracePt t="20119" x="1371600" y="4651375"/>
          <p14:tracePt t="20136" x="1350963" y="4629150"/>
          <p14:tracePt t="20153" x="1336675" y="4614863"/>
          <p14:tracePt t="20170" x="1322388" y="4600575"/>
          <p14:tracePt t="20172" x="1314450" y="4594225"/>
          <p14:tracePt t="20188" x="1300163" y="4586288"/>
          <p14:tracePt t="20206" x="1285875" y="4565650"/>
          <p14:tracePt t="20223" x="1271588" y="4557713"/>
          <p14:tracePt t="20239" x="1257300" y="4537075"/>
          <p14:tracePt t="20255" x="1243013" y="4529138"/>
          <p14:tracePt t="20272" x="1228725" y="4522788"/>
          <p14:tracePt t="20289" x="1228725" y="4508500"/>
          <p14:tracePt t="20306" x="1222375" y="4479925"/>
          <p14:tracePt t="20324" x="1214438" y="4457700"/>
          <p14:tracePt t="20341" x="1208088" y="4422775"/>
          <p14:tracePt t="20358" x="1193800" y="4357688"/>
          <p14:tracePt t="20374" x="1179513" y="4329113"/>
          <p14:tracePt t="20391" x="1165225" y="4308475"/>
          <p14:tracePt t="20408" x="1157288" y="4279900"/>
          <p14:tracePt t="20425" x="1150938" y="4243388"/>
          <p14:tracePt t="20445" x="1143000" y="4194175"/>
          <p14:tracePt t="20461" x="1136650" y="4157663"/>
          <p14:tracePt t="20479" x="1128713" y="4122738"/>
          <p14:tracePt t="20494" x="1128713" y="4108450"/>
          <p14:tracePt t="20511" x="1122363" y="4086225"/>
          <p14:tracePt t="20530" x="1108075" y="4051300"/>
          <p14:tracePt t="20546" x="1108075" y="4000500"/>
          <p14:tracePt t="20562" x="1108075" y="3937000"/>
          <p14:tracePt t="20579" x="1108075" y="3886200"/>
          <p14:tracePt t="20596" x="1108075" y="3851275"/>
          <p14:tracePt t="20613" x="1108075" y="3829050"/>
          <p14:tracePt t="20630" x="1100138" y="3814763"/>
          <p14:tracePt t="20649" x="1093788" y="3808413"/>
          <p14:tracePt t="21110" x="1093788" y="3800475"/>
          <p14:tracePt t="23619" x="1100138" y="3800475"/>
          <p14:tracePt t="23624" x="1122363" y="3800475"/>
          <p14:tracePt t="23635" x="1128713" y="3800475"/>
          <p14:tracePt t="23648" x="1157288" y="3800475"/>
          <p14:tracePt t="23664" x="1200150" y="3800475"/>
          <p14:tracePt t="23680" x="1228725" y="3808413"/>
          <p14:tracePt t="23698" x="1285875" y="3814763"/>
          <p14:tracePt t="23714" x="1350963" y="3814763"/>
          <p14:tracePt t="23732" x="1443038" y="3814763"/>
          <p14:tracePt t="23749" x="1571625" y="3814763"/>
          <p14:tracePt t="23767" x="1708150" y="3814763"/>
          <p14:tracePt t="23783" x="1879600" y="3794125"/>
          <p14:tracePt t="23799" x="2043113" y="3765550"/>
          <p14:tracePt t="23816" x="2185988" y="3743325"/>
          <p14:tracePt t="23836" x="2393950" y="3700463"/>
          <p14:tracePt t="23852" x="2500313" y="3671888"/>
          <p14:tracePt t="23858" x="2557463" y="3665538"/>
          <p14:tracePt t="23869" x="2636838" y="3629025"/>
          <p14:tracePt t="23887" x="2708275" y="3579813"/>
          <p14:tracePt t="23902" x="2794000" y="3486150"/>
          <p14:tracePt t="23919" x="2865438" y="3386138"/>
          <p14:tracePt t="23937" x="2922588" y="3336925"/>
          <p14:tracePt t="23953" x="3028950" y="3271838"/>
          <p14:tracePt t="23970" x="3122613" y="3194050"/>
          <p14:tracePt t="23988" x="3186113" y="3151188"/>
          <p14:tracePt t="24006" x="3300413" y="3094038"/>
          <p14:tracePt t="24022" x="3379788" y="3043238"/>
          <p14:tracePt t="24039" x="3436938" y="3000375"/>
          <p14:tracePt t="24056" x="3471863" y="2971800"/>
          <p14:tracePt t="24072" x="3508375" y="2914650"/>
          <p14:tracePt t="24089" x="3557588" y="2836863"/>
          <p14:tracePt t="24107" x="3608388" y="2765425"/>
          <p14:tracePt t="24123" x="3629025" y="2728913"/>
          <p14:tracePt t="24140" x="3671888" y="2693988"/>
          <p14:tracePt t="24157" x="3714750" y="2651125"/>
          <p14:tracePt t="24174" x="3751263" y="2600325"/>
          <p14:tracePt t="24191" x="3771900" y="2543175"/>
          <p14:tracePt t="24210" x="3814763" y="2443163"/>
          <p14:tracePt t="24226" x="3829050" y="2408238"/>
          <p14:tracePt t="24243" x="3851275" y="2379663"/>
          <p14:tracePt t="24260" x="3865563" y="2365375"/>
          <p14:tracePt t="24279" x="3886200" y="2328863"/>
          <p14:tracePt t="24296" x="3908425" y="2293938"/>
          <p14:tracePt t="24312" x="3929063" y="2243138"/>
          <p14:tracePt t="24329" x="3943350" y="2200275"/>
          <p14:tracePt t="24345" x="3957638" y="2171700"/>
          <p14:tracePt t="24362" x="3957638" y="2157413"/>
          <p14:tracePt t="24391" x="3957638" y="2151063"/>
          <p14:tracePt t="24405" x="3965575" y="2151063"/>
          <p14:tracePt t="24414" x="3971925" y="2136775"/>
          <p14:tracePt t="24430" x="3986213" y="2128838"/>
          <p14:tracePt t="24447" x="4000500" y="2122488"/>
          <p14:tracePt t="24464" x="4022725" y="2100263"/>
          <p14:tracePt t="24481" x="4037013" y="2093913"/>
          <p14:tracePt t="24500" x="4043363" y="2085975"/>
          <p14:tracePt t="24573" x="4051300" y="2085975"/>
          <p14:tracePt t="24595" x="4057650" y="2085975"/>
          <p14:tracePt t="24605" x="4065588" y="2085975"/>
          <p14:tracePt t="24618" x="4079875" y="2085975"/>
          <p14:tracePt t="24634" x="4100513" y="2085975"/>
          <p14:tracePt t="24652" x="4122738" y="2085975"/>
          <p14:tracePt t="24668" x="4129088" y="2085975"/>
          <p14:tracePt t="24758" x="4137025" y="2085975"/>
          <p14:tracePt t="24780" x="4143375" y="2085975"/>
          <p14:tracePt t="24790" x="4151313" y="2093913"/>
          <p14:tracePt t="24796" x="4157663" y="2093913"/>
          <p14:tracePt t="24808" x="4165600" y="2093913"/>
          <p14:tracePt t="24822" x="4171950" y="2100263"/>
          <p14:tracePt t="24923" x="4179888" y="2100263"/>
          <p14:tracePt t="25308" x="4186238" y="2100263"/>
          <p14:tracePt t="25586" x="4186238" y="2108200"/>
          <p14:tracePt t="25593" x="4186238" y="2114550"/>
          <p14:tracePt t="25608" x="4186238" y="2122488"/>
          <p14:tracePt t="25626" x="4186238" y="2128838"/>
          <p14:tracePt t="25642" x="4186238" y="2136775"/>
          <p14:tracePt t="25664" x="4186238" y="2143125"/>
          <p14:tracePt t="25673" x="4186238" y="2151063"/>
          <p14:tracePt t="25691" x="4186238" y="2157413"/>
          <p14:tracePt t="25709" x="4186238" y="2171700"/>
          <p14:tracePt t="25726" x="4186238" y="2185988"/>
          <p14:tracePt t="25742" x="4186238" y="2200275"/>
          <p14:tracePt t="25759" x="4186238" y="2214563"/>
          <p14:tracePt t="25776" x="4186238" y="2228850"/>
          <p14:tracePt t="25793" x="4186238" y="2236788"/>
          <p14:tracePt t="25811" x="4186238" y="2251075"/>
          <p14:tracePt t="25827" x="4186238" y="2257425"/>
          <p14:tracePt t="25844" x="4186238" y="2265363"/>
          <p14:tracePt t="25878" x="4186238" y="2279650"/>
          <p14:tracePt t="25895" x="4179888" y="2286000"/>
          <p14:tracePt t="25912" x="4157663" y="2300288"/>
          <p14:tracePt t="25930" x="4143375" y="2322513"/>
          <p14:tracePt t="25946" x="4129088" y="2343150"/>
          <p14:tracePt t="25983" x="4129088" y="2351088"/>
          <p14:tracePt t="26071" x="4122738" y="2351088"/>
          <p14:tracePt t="26085" x="4122738" y="2357438"/>
          <p14:tracePt t="26364" x="4137025" y="2357438"/>
          <p14:tracePt t="26368" x="4151313" y="2357438"/>
          <p14:tracePt t="26375" x="4157663" y="2357438"/>
          <p14:tracePt t="26389" x="4165600" y="2357438"/>
          <p14:tracePt t="26409" x="4171950" y="2357438"/>
          <p14:tracePt t="26765" x="4165600" y="2365375"/>
          <p14:tracePt t="26789" x="4165600" y="2371725"/>
          <p14:tracePt t="26909" x="4151313" y="2379663"/>
          <p14:tracePt t="26930" x="4143375" y="2379663"/>
          <p14:tracePt t="26937" x="4143375" y="2386013"/>
          <p14:tracePt t="26971" x="4137025" y="2386013"/>
          <p14:tracePt t="27002" x="4129088" y="2386013"/>
          <p14:tracePt t="27016" x="4122738" y="2393950"/>
          <p14:tracePt t="27025" x="4114800" y="2393950"/>
          <p14:tracePt t="27788" x="4108450" y="2393950"/>
          <p14:tracePt t="27827" x="4100513" y="2393950"/>
          <p14:tracePt t="27936" x="4094163" y="2393950"/>
          <p14:tracePt t="27969" x="4086225" y="2393950"/>
          <p14:tracePt t="27992" x="4079875" y="2393950"/>
          <p14:tracePt t="28008" x="4071938" y="2393950"/>
          <p14:tracePt t="28031" x="4065588" y="2393950"/>
          <p14:tracePt t="28056" x="4057650" y="2393950"/>
          <p14:tracePt t="28391" x="4065588" y="2393950"/>
          <p14:tracePt t="28403" x="4094163" y="2393950"/>
          <p14:tracePt t="28420" x="4137025" y="2386013"/>
          <p14:tracePt t="28436" x="4171950" y="2386013"/>
          <p14:tracePt t="28453" x="4194175" y="2386013"/>
          <p14:tracePt t="28470" x="4214813" y="2386013"/>
          <p14:tracePt t="28487" x="4222750" y="2386013"/>
          <p14:tracePt t="28504" x="4237038" y="2386013"/>
          <p14:tracePt t="28521" x="4265613" y="2393950"/>
          <p14:tracePt t="28538" x="4279900" y="2393950"/>
          <p14:tracePt t="28556" x="4300538" y="2393950"/>
          <p14:tracePt t="28572" x="4322763" y="2393950"/>
          <p14:tracePt t="28589" x="4351338" y="2379663"/>
          <p14:tracePt t="28606" x="4357688" y="2379663"/>
          <p14:tracePt t="28624" x="4365625" y="2379663"/>
          <p14:tracePt t="29076" x="4365625" y="2371725"/>
          <p14:tracePt t="29203" x="4365625" y="2365375"/>
          <p14:tracePt t="29296" x="4365625" y="2357438"/>
          <p14:tracePt t="29453" x="4365625" y="2351088"/>
          <p14:tracePt t="29854" x="4357688" y="2343150"/>
          <p14:tracePt t="29858" x="4357688" y="2336800"/>
          <p14:tracePt t="29877" x="4357688" y="2328863"/>
          <p14:tracePt t="30281" x="4357688" y="2336800"/>
          <p14:tracePt t="30351" x="4357688" y="2343150"/>
          <p14:tracePt t="30387" x="4357688" y="2351088"/>
          <p14:tracePt t="30476" x="4357688" y="2357438"/>
          <p14:tracePt t="30539" x="4351338" y="2357438"/>
          <p14:tracePt t="30585" x="4351338" y="2365375"/>
          <p14:tracePt t="30732" x="4351338" y="2371725"/>
          <p14:tracePt t="30853" x="4343400" y="2371725"/>
          <p14:tracePt t="30949" x="4337050" y="2371725"/>
          <p14:tracePt t="31040" x="4329113" y="2371725"/>
          <p14:tracePt t="31716" x="4329113" y="2379663"/>
          <p14:tracePt t="31731" x="4329113" y="2393950"/>
          <p14:tracePt t="31740" x="4329113" y="2400300"/>
          <p14:tracePt t="31752" x="4329113" y="2408238"/>
          <p14:tracePt t="31769" x="4329113" y="2414588"/>
          <p14:tracePt t="31785" x="4329113" y="2428875"/>
          <p14:tracePt t="31803" x="4329113" y="2451100"/>
          <p14:tracePt t="31819" x="4329113" y="2465388"/>
          <p14:tracePt t="31837" x="4337050" y="2486025"/>
          <p14:tracePt t="31870" x="4337050" y="2500313"/>
          <p14:tracePt t="31888" x="4337050" y="2514600"/>
          <p14:tracePt t="31904" x="4337050" y="2528888"/>
          <p14:tracePt t="31922" x="4337050" y="2543175"/>
          <p14:tracePt t="31938" x="4337050" y="2551113"/>
          <p14:tracePt t="31956" x="4337050" y="2565400"/>
          <p14:tracePt t="31973" x="4337050" y="2579688"/>
          <p14:tracePt t="31992" x="4337050" y="2586038"/>
          <p14:tracePt t="32009" x="4337050" y="2593975"/>
          <p14:tracePt t="32025" x="4337050" y="2608263"/>
          <p14:tracePt t="32043" x="4337050" y="2636838"/>
          <p14:tracePt t="32061" x="4337050" y="2651125"/>
          <p14:tracePt t="32075" x="4337050" y="2665413"/>
          <p14:tracePt t="32095" x="4337050" y="2679700"/>
          <p14:tracePt t="32110" x="4337050" y="2693988"/>
          <p14:tracePt t="32126" x="4337050" y="2700338"/>
          <p14:tracePt t="32146" x="4337050" y="2722563"/>
          <p14:tracePt t="32162" x="4337050" y="2751138"/>
          <p14:tracePt t="32178" x="4337050" y="2765425"/>
          <p14:tracePt t="32195" x="4337050" y="2779713"/>
          <p14:tracePt t="32212" x="4337050" y="2794000"/>
          <p14:tracePt t="32230" x="4337050" y="2814638"/>
          <p14:tracePt t="32246" x="4337050" y="2828925"/>
          <p14:tracePt t="32263" x="4337050" y="2851150"/>
          <p14:tracePt t="32280" x="4337050" y="2865438"/>
          <p14:tracePt t="32297" x="4337050" y="2886075"/>
          <p14:tracePt t="32315" x="4337050" y="2914650"/>
          <p14:tracePt t="32334" x="4337050" y="2943225"/>
          <p14:tracePt t="32351" x="4337050" y="2957513"/>
          <p14:tracePt t="32357" x="4337050" y="2965450"/>
          <p14:tracePt t="32368" x="4337050" y="2971800"/>
          <p14:tracePt t="32384" x="4329113" y="2979738"/>
          <p14:tracePt t="32401" x="4329113" y="2994025"/>
          <p14:tracePt t="32418" x="4329113" y="3000375"/>
          <p14:tracePt t="32435" x="4329113" y="3014663"/>
          <p14:tracePt t="32452" x="4329113" y="3022600"/>
          <p14:tracePt t="32469" x="4329113" y="3036888"/>
          <p14:tracePt t="32486" x="4329113" y="3043238"/>
          <p14:tracePt t="32503" x="4329113" y="3051175"/>
          <p14:tracePt t="32522" x="4329113" y="3065463"/>
          <p14:tracePt t="32539" x="4329113" y="3079750"/>
          <p14:tracePt t="32556" x="4329113" y="3100388"/>
          <p14:tracePt t="32572" x="4329113" y="3114675"/>
          <p14:tracePt t="32589" x="4322763" y="3136900"/>
          <p14:tracePt t="32606" x="4322763" y="3151188"/>
          <p14:tracePt t="32624" x="4322763" y="3186113"/>
          <p14:tracePt t="32639" x="4322763" y="3208338"/>
          <p14:tracePt t="32657" x="4322763" y="3214688"/>
          <p14:tracePt t="32674" x="4322763" y="3222625"/>
          <p14:tracePt t="32690" x="4322763" y="3236913"/>
          <p14:tracePt t="32709" x="4322763" y="3257550"/>
          <p14:tracePt t="32725" x="4322763" y="3271838"/>
          <p14:tracePt t="32742" x="4322763" y="3294063"/>
          <p14:tracePt t="32759" x="4322763" y="3308350"/>
          <p14:tracePt t="32776" x="4314825" y="3322638"/>
          <p14:tracePt t="32793" x="4314825" y="3328988"/>
          <p14:tracePt t="32810" x="4314825" y="3343275"/>
          <p14:tracePt t="32827" x="4314825" y="3351213"/>
          <p14:tracePt t="32844" x="4314825" y="3365500"/>
          <p14:tracePt t="32861" x="4314825" y="3371850"/>
          <p14:tracePt t="32866" x="4314825" y="3386138"/>
          <p14:tracePt t="32884" x="4322763" y="3394075"/>
          <p14:tracePt t="32896" x="4322763" y="3400425"/>
          <p14:tracePt t="32913" x="4322763" y="3414713"/>
          <p14:tracePt t="32930" x="4322763" y="3422650"/>
          <p14:tracePt t="32947" x="4322763" y="3436938"/>
          <p14:tracePt t="32982" x="4322763" y="3451225"/>
          <p14:tracePt t="33000" x="4322763" y="3465513"/>
          <p14:tracePt t="33019" x="4322763" y="3486150"/>
          <p14:tracePt t="33034" x="4322763" y="3508375"/>
          <p14:tracePt t="33050" x="4322763" y="3514725"/>
          <p14:tracePt t="33067" x="4322763" y="3529013"/>
          <p14:tracePt t="33102" x="4322763" y="3536950"/>
          <p14:tracePt t="33122" x="4322763" y="3543300"/>
          <p14:tracePt t="33135" x="4322763" y="3551238"/>
          <p14:tracePt t="33153" x="4322763" y="3557588"/>
          <p14:tracePt t="33169" x="4322763" y="3565525"/>
          <p14:tracePt t="33186" x="4322763" y="3579813"/>
          <p14:tracePt t="33203" x="4322763" y="3586163"/>
          <p14:tracePt t="33225" x="4322763" y="3594100"/>
          <p14:tracePt t="33250" x="4322763" y="3600450"/>
          <p14:tracePt t="33264" x="4322763" y="3614738"/>
          <p14:tracePt t="33288" x="4322763" y="3643313"/>
          <p14:tracePt t="33306" x="4329113" y="3657600"/>
          <p14:tracePt t="33323" x="4329113" y="3671888"/>
          <p14:tracePt t="33340" x="4329113" y="3679825"/>
          <p14:tracePt t="33359" x="4329113" y="3686175"/>
          <p14:tracePt t="33466" x="4329113" y="3694113"/>
          <p14:tracePt t="33476" x="4329113" y="3700463"/>
          <p14:tracePt t="33482" x="4329113" y="3708400"/>
          <p14:tracePt t="33493" x="4329113" y="3714750"/>
          <p14:tracePt t="33511" x="4329113" y="3729038"/>
          <p14:tracePt t="33529" x="4329113" y="3765550"/>
          <p14:tracePt t="33546" x="4329113" y="3814763"/>
          <p14:tracePt t="33562" x="4329113" y="3836988"/>
          <p14:tracePt t="33580" x="4329113" y="3851275"/>
          <p14:tracePt t="33596" x="4329113" y="3857625"/>
          <p14:tracePt t="33613" x="4329113" y="3865563"/>
          <p14:tracePt t="33631" x="4329113" y="3871913"/>
          <p14:tracePt t="33648" x="4329113" y="3886200"/>
          <p14:tracePt t="33665" x="4329113" y="3894138"/>
          <p14:tracePt t="33682" x="4329113" y="3900488"/>
          <p14:tracePt t="33699" x="4329113" y="3908425"/>
          <p14:tracePt t="33717" x="4329113" y="3922713"/>
          <p14:tracePt t="33751" x="4329113" y="3929063"/>
          <p14:tracePt t="33767" x="4329113" y="3937000"/>
          <p14:tracePt t="33785" x="4329113" y="3965575"/>
          <p14:tracePt t="33802" x="4329113" y="3979863"/>
          <p14:tracePt t="33818" x="4329113" y="3986213"/>
          <p14:tracePt t="33836" x="4329113" y="3994150"/>
          <p14:tracePt t="33860" x="4329113" y="4008438"/>
          <p14:tracePt t="33871" x="4329113" y="4022725"/>
          <p14:tracePt t="33888" x="4329113" y="4037013"/>
          <p14:tracePt t="33905" x="4329113" y="4043363"/>
          <p14:tracePt t="33921" x="4329113" y="4051300"/>
          <p14:tracePt t="33938" x="4329113" y="4065588"/>
          <p14:tracePt t="33955" x="4329113" y="4086225"/>
          <p14:tracePt t="33972" x="4329113" y="4100513"/>
          <p14:tracePt t="33990" x="4329113" y="4129088"/>
          <p14:tracePt t="34008" x="4329113" y="4165600"/>
          <p14:tracePt t="34025" x="4329113" y="4200525"/>
          <p14:tracePt t="34042" x="4329113" y="4237038"/>
          <p14:tracePt t="34060" x="4322763" y="4271963"/>
          <p14:tracePt t="34075" x="4322763" y="4294188"/>
          <p14:tracePt t="34092" x="4322763" y="4308475"/>
          <p14:tracePt t="34110" x="4322763" y="4314825"/>
          <p14:tracePt t="34126" x="4322763" y="4322763"/>
          <p14:tracePt t="34145" x="4322763" y="4357688"/>
          <p14:tracePt t="34162" x="4322763" y="4394200"/>
          <p14:tracePt t="34178" x="4322763" y="4443413"/>
          <p14:tracePt t="34195" x="4322763" y="4508500"/>
          <p14:tracePt t="34213" x="4322763" y="4572000"/>
          <p14:tracePt t="34229" x="4329113" y="4622800"/>
          <p14:tracePt t="34247" x="4343400" y="4700588"/>
          <p14:tracePt t="34263" x="4351338" y="4729163"/>
          <p14:tracePt t="34280" x="4351338" y="4751388"/>
          <p14:tracePt t="34297" x="4351338" y="4765675"/>
          <p14:tracePt t="34314" x="4351338" y="4794250"/>
          <p14:tracePt t="34333" x="4351338" y="4822825"/>
          <p14:tracePt t="34350" x="4351338" y="4872038"/>
          <p14:tracePt t="34360" x="4351338" y="4900613"/>
          <p14:tracePt t="34365" x="4351338" y="4943475"/>
          <p14:tracePt t="34384" x="4357688" y="4979988"/>
          <p14:tracePt t="34400" x="4365625" y="5000625"/>
          <p14:tracePt t="34416" x="4371975" y="5014913"/>
          <p14:tracePt t="34433" x="4371975" y="5022850"/>
          <p14:tracePt t="34450" x="4371975" y="5029200"/>
          <p14:tracePt t="34468" x="4371975" y="5037138"/>
          <p14:tracePt t="34485" x="4371975" y="5057775"/>
          <p14:tracePt t="34502" x="4379913" y="5086350"/>
          <p14:tracePt t="34519" x="4379913" y="5129213"/>
          <p14:tracePt t="34537" x="4379913" y="5186363"/>
          <p14:tracePt t="34553" x="4386263" y="5214938"/>
          <p14:tracePt t="34572" x="4386263" y="5229225"/>
          <p14:tracePt t="34605" x="4386263" y="5237163"/>
          <p14:tracePt t="34621" x="4386263" y="5257800"/>
          <p14:tracePt t="34639" x="4386263" y="5272088"/>
          <p14:tracePt t="34656" x="4379913" y="5314950"/>
          <p14:tracePt t="34673" x="4379913" y="5337175"/>
          <p14:tracePt t="34690" x="4379913" y="5365750"/>
          <p14:tracePt t="34707" x="4379913" y="5400675"/>
          <p14:tracePt t="34726" x="4371975" y="5414963"/>
          <p14:tracePt t="34759" x="4371975" y="5422900"/>
          <p14:tracePt t="34776" x="4365625" y="5437188"/>
          <p14:tracePt t="34793" x="4365625" y="5508625"/>
          <p14:tracePt t="34809" x="4365625" y="5557838"/>
          <p14:tracePt t="34826" x="4357688" y="5614988"/>
          <p14:tracePt t="34844" x="4351338" y="5643563"/>
          <p14:tracePt t="34861" x="4351338" y="5672138"/>
          <p14:tracePt t="34865" x="4351338" y="5680075"/>
          <p14:tracePt t="34952" x="4351338" y="5686425"/>
          <p14:tracePt t="34977" x="4343400" y="5694363"/>
          <p14:tracePt t="34992" x="4343400" y="5700713"/>
          <p14:tracePt t="35000" x="4343400" y="5708650"/>
          <p14:tracePt t="35015" x="4343400" y="5715000"/>
          <p14:tracePt t="35033" x="4343400" y="5722938"/>
          <p14:tracePt t="35049" x="4343400" y="5729288"/>
          <p14:tracePt t="36484" x="4343400" y="5715000"/>
          <p14:tracePt t="36491" x="4343400" y="5708650"/>
          <p14:tracePt t="36504" x="4343400" y="5694363"/>
          <p14:tracePt t="36519" x="4343400" y="5657850"/>
          <p14:tracePt t="36535" x="4343400" y="5629275"/>
          <p14:tracePt t="36553" x="4343400" y="5608638"/>
          <p14:tracePt t="36570" x="4351338" y="5580063"/>
          <p14:tracePt t="36587" x="4351338" y="5565775"/>
          <p14:tracePt t="36604" x="4351338" y="5522913"/>
          <p14:tracePt t="36621" x="4365625" y="5486400"/>
          <p14:tracePt t="36639" x="4371975" y="5437188"/>
          <p14:tracePt t="36655" x="4371975" y="5357813"/>
          <p14:tracePt t="36672" x="4371975" y="5251450"/>
          <p14:tracePt t="36689" x="4371975" y="5108575"/>
          <p14:tracePt t="36707" x="4371975" y="4879975"/>
          <p14:tracePt t="36723" x="4371975" y="4751388"/>
          <p14:tracePt t="36742" x="4371975" y="4665663"/>
          <p14:tracePt t="36758" x="4371975" y="4594225"/>
          <p14:tracePt t="36776" x="4357688" y="4500563"/>
          <p14:tracePt t="36793" x="4351338" y="4271963"/>
          <p14:tracePt t="36810" x="4337050" y="4029075"/>
          <p14:tracePt t="36827" x="4329113" y="3814763"/>
          <p14:tracePt t="36844" x="4322763" y="3679825"/>
          <p14:tracePt t="36861" x="4294188" y="3514725"/>
          <p14:tracePt t="36865" x="4294188" y="3457575"/>
          <p14:tracePt t="36877" x="4279900" y="3371850"/>
          <p14:tracePt t="36896" x="4251325" y="3222625"/>
          <p14:tracePt t="36912" x="4229100" y="3143250"/>
          <p14:tracePt t="36929" x="4229100" y="3071813"/>
          <p14:tracePt t="36946" x="4229100" y="2979738"/>
          <p14:tracePt t="36963" x="4222750" y="2871788"/>
          <p14:tracePt t="36981" x="4222750" y="2714625"/>
          <p14:tracePt t="36997" x="4222750" y="2600325"/>
          <p14:tracePt t="37014" x="4222750" y="2522538"/>
          <p14:tracePt t="37032" x="4222750" y="2465388"/>
          <p14:tracePt t="37048" x="4222750" y="2414588"/>
          <p14:tracePt t="37069" x="4237038" y="2336800"/>
          <p14:tracePt t="37084" x="4237038" y="2322513"/>
          <p14:tracePt t="37101" x="4237038" y="2314575"/>
          <p14:tracePt t="37249" x="4237038" y="2336800"/>
          <p14:tracePt t="37257" x="4237038" y="2351088"/>
          <p14:tracePt t="37270" x="4237038" y="2379663"/>
          <p14:tracePt t="37290" x="4237038" y="2400300"/>
          <p14:tracePt t="37306" x="4237038" y="2436813"/>
          <p14:tracePt t="37323" x="4243388" y="2465388"/>
          <p14:tracePt t="37340" x="4251325" y="2500313"/>
          <p14:tracePt t="37356" x="4251325" y="2557463"/>
          <p14:tracePt t="37373" x="4251325" y="2593975"/>
          <p14:tracePt t="37390" x="4251325" y="2622550"/>
          <p14:tracePt t="37407" x="4251325" y="2657475"/>
          <p14:tracePt t="37424" x="4251325" y="2679700"/>
          <p14:tracePt t="37442" x="4251325" y="2700338"/>
          <p14:tracePt t="37459" x="4251325" y="2736850"/>
          <p14:tracePt t="37475" x="4251325" y="2757488"/>
          <p14:tracePt t="37492" x="4251325" y="2786063"/>
          <p14:tracePt t="37510" x="4251325" y="2814638"/>
          <p14:tracePt t="37526" x="4251325" y="2879725"/>
          <p14:tracePt t="37544" x="4243388" y="2914650"/>
          <p14:tracePt t="37561" x="4243388" y="2943225"/>
          <p14:tracePt t="37578" x="4243388" y="2957513"/>
          <p14:tracePt t="37595" x="4243388" y="2986088"/>
          <p14:tracePt t="37612" x="4243388" y="3000375"/>
          <p14:tracePt t="37629" x="4243388" y="3022600"/>
          <p14:tracePt t="37646" x="4243388" y="3051175"/>
          <p14:tracePt t="37663" x="4243388" y="3065463"/>
          <p14:tracePt t="37681" x="4243388" y="3094038"/>
          <p14:tracePt t="37698" x="4243388" y="3108325"/>
          <p14:tracePt t="37716" x="4243388" y="3151188"/>
          <p14:tracePt t="37734" x="4243388" y="3186113"/>
          <p14:tracePt t="37749" x="4243388" y="3214688"/>
          <p14:tracePt t="37766" x="4243388" y="3243263"/>
          <p14:tracePt t="37783" x="4243388" y="3286125"/>
          <p14:tracePt t="37800" x="4243388" y="3322638"/>
          <p14:tracePt t="37817" x="4243388" y="3371850"/>
          <p14:tracePt t="37834" x="4243388" y="3408363"/>
          <p14:tracePt t="37852" x="4243388" y="3451225"/>
          <p14:tracePt t="37856" x="4243388" y="3465513"/>
          <p14:tracePt t="37868" x="4243388" y="3494088"/>
          <p14:tracePt t="37885" x="4243388" y="3565525"/>
          <p14:tracePt t="37903" x="4237038" y="3671888"/>
          <p14:tracePt t="37919" x="4237038" y="3722688"/>
          <p14:tracePt t="37937" x="4237038" y="3757613"/>
          <p14:tracePt t="37954" x="4229100" y="3800475"/>
          <p14:tracePt t="37971" x="4229100" y="3829050"/>
          <p14:tracePt t="37989" x="4214813" y="3871913"/>
          <p14:tracePt t="38006" x="4214813" y="3900488"/>
          <p14:tracePt t="38022" x="4208463" y="3914775"/>
          <p14:tracePt t="38039" x="4208463" y="3943350"/>
          <p14:tracePt t="38056" x="4208463" y="3971925"/>
          <p14:tracePt t="38073" x="4208463" y="4022725"/>
          <p14:tracePt t="38091" x="4208463" y="4079875"/>
          <p14:tracePt t="38108" x="4208463" y="4108450"/>
          <p14:tracePt t="38125" x="4208463" y="4151313"/>
          <p14:tracePt t="38142" x="4200525" y="4194175"/>
          <p14:tracePt t="38159" x="4200525" y="4237038"/>
          <p14:tracePt t="38179" x="4179888" y="4351338"/>
          <p14:tracePt t="38195" x="4179888" y="4408488"/>
          <p14:tracePt t="38212" x="4179888" y="4471988"/>
          <p14:tracePt t="38229" x="4179888" y="4529138"/>
          <p14:tracePt t="38245" x="4179888" y="4622800"/>
          <p14:tracePt t="38263" x="4179888" y="4643438"/>
          <p14:tracePt t="38279" x="4171950" y="4694238"/>
          <p14:tracePt t="38296" x="4165600" y="4737100"/>
          <p14:tracePt t="38313" x="4165600" y="4786313"/>
          <p14:tracePt t="38330" x="4165600" y="4822825"/>
          <p14:tracePt t="38347" x="4165600" y="4886325"/>
          <p14:tracePt t="38364" x="4165600" y="4922838"/>
          <p14:tracePt t="38381" x="4165600" y="4943475"/>
          <p14:tracePt t="38398" x="4165600" y="4979988"/>
          <p14:tracePt t="38415" x="4165600" y="5029200"/>
          <p14:tracePt t="38432" x="4157663" y="5065713"/>
          <p14:tracePt t="38450" x="4151313" y="5114925"/>
          <p14:tracePt t="38466" x="4151313" y="5129213"/>
          <p14:tracePt t="38484" x="4151313" y="5165725"/>
          <p14:tracePt t="38503" x="4151313" y="5180013"/>
          <p14:tracePt t="38520" x="4151313" y="5214938"/>
          <p14:tracePt t="38537" x="4157663" y="5237163"/>
          <p14:tracePt t="38552" x="4157663" y="5257800"/>
          <p14:tracePt t="38569" x="4157663" y="5286375"/>
          <p14:tracePt t="38586" x="4157663" y="5308600"/>
          <p14:tracePt t="38605" x="4157663" y="5322888"/>
          <p14:tracePt t="38622" x="4157663" y="5343525"/>
          <p14:tracePt t="38640" x="4157663" y="5357813"/>
          <p14:tracePt t="38656" x="4157663" y="5372100"/>
          <p14:tracePt t="38672" x="4157663" y="5380038"/>
          <p14:tracePt t="38706" x="4157663" y="5386388"/>
          <p14:tracePt t="38723" x="4151313" y="5408613"/>
          <p14:tracePt t="38740" x="4151313" y="5443538"/>
          <p14:tracePt t="38757" x="4151313" y="5472113"/>
          <p14:tracePt t="38775" x="4151313" y="5514975"/>
          <p14:tracePt t="38791" x="4151313" y="5543550"/>
          <p14:tracePt t="38809" x="4151313" y="5557838"/>
          <p14:tracePt t="38825" x="4151313" y="5565775"/>
          <p14:tracePt t="38842" x="4151313" y="5572125"/>
          <p14:tracePt t="38859" x="4151313" y="5580063"/>
          <p14:tracePt t="38862" x="4151313" y="5594350"/>
          <p14:tracePt t="38877" x="4151313" y="5600700"/>
          <p14:tracePt t="38894" x="4143375" y="5614988"/>
          <p14:tracePt t="38911" x="4143375" y="5637213"/>
          <p14:tracePt t="38928" x="4143375" y="5657850"/>
          <p14:tracePt t="38945" x="4143375" y="5672138"/>
          <p14:tracePt t="38962" x="4143375" y="5700713"/>
          <p14:tracePt t="38979" x="4143375" y="5708650"/>
          <p14:tracePt t="38996" x="4143375" y="5737225"/>
          <p14:tracePt t="39013" x="4143375" y="5743575"/>
          <p14:tracePt t="39030" x="4151313" y="5743575"/>
          <p14:tracePt t="39065" x="4151313" y="5751513"/>
          <p14:tracePt t="39082" x="4151313" y="5757863"/>
          <p14:tracePt t="39099" x="4151313" y="5772150"/>
          <p14:tracePt t="39115" x="4151313" y="5786438"/>
          <p14:tracePt t="39132" x="4151313" y="5794375"/>
          <p14:tracePt t="39150" x="4151313" y="5815013"/>
          <p14:tracePt t="39167" x="4151313" y="5822950"/>
          <p14:tracePt t="39184" x="4157663" y="5829300"/>
          <p14:tracePt t="39311" x="4157663" y="5837238"/>
          <p14:tracePt t="39327" x="4157663" y="5843588"/>
          <p14:tracePt t="39357" x="4157663" y="5851525"/>
          <p14:tracePt t="39365" x="4165600" y="5851525"/>
          <p14:tracePt t="39398" x="4171950" y="5857875"/>
          <p14:tracePt t="39413" x="4171950" y="5865813"/>
          <p14:tracePt t="39552" x="4171950" y="5872163"/>
          <p14:tracePt t="39574" x="4179888" y="5872163"/>
          <p14:tracePt t="39593" x="4186238" y="5872163"/>
          <p14:tracePt t="39606" x="4200525" y="5872163"/>
          <p14:tracePt t="39616" x="4208463" y="5872163"/>
          <p14:tracePt t="39629" x="4222750" y="5872163"/>
          <p14:tracePt t="39646" x="4243388" y="5872163"/>
          <p14:tracePt t="39663" x="4257675" y="5865813"/>
          <p14:tracePt t="39680" x="4271963" y="5865813"/>
          <p14:tracePt t="39697" x="4294188" y="5857875"/>
          <p14:tracePt t="39715" x="4300538" y="5851525"/>
          <p14:tracePt t="39731" x="4308475" y="5851525"/>
          <p14:tracePt t="39749" x="4314825" y="5851525"/>
          <p14:tracePt t="39782" x="4322763" y="5843588"/>
          <p14:tracePt t="39898" x="4329113" y="5843588"/>
          <p14:tracePt t="41098" x="4329113" y="5837238"/>
          <p14:tracePt t="41122" x="4329113" y="5822950"/>
          <p14:tracePt t="41133" x="4329113" y="5800725"/>
          <p14:tracePt t="41137" x="4329113" y="5780088"/>
          <p14:tracePt t="41153" x="4329113" y="5737225"/>
          <p14:tracePt t="41167" x="4329113" y="5643563"/>
          <p14:tracePt t="41183" x="4329113" y="5486400"/>
          <p14:tracePt t="41201" x="4329113" y="5372100"/>
          <p14:tracePt t="41218" x="4329113" y="5300663"/>
          <p14:tracePt t="41235" x="4329113" y="5222875"/>
          <p14:tracePt t="41252" x="4322763" y="5122863"/>
          <p14:tracePt t="41269" x="4294188" y="4957763"/>
          <p14:tracePt t="41287" x="4286250" y="4808538"/>
          <p14:tracePt t="41303" x="4286250" y="4657725"/>
          <p14:tracePt t="41320" x="4286250" y="4514850"/>
          <p14:tracePt t="41337" x="4279900" y="4371975"/>
          <p14:tracePt t="41355" x="4279900" y="4179888"/>
          <p14:tracePt t="41372" x="4279900" y="4086225"/>
          <p14:tracePt t="41388" x="4279900" y="3943350"/>
          <p14:tracePt t="41406" x="4279900" y="3800475"/>
          <p14:tracePt t="41423" x="4271963" y="3700463"/>
          <p14:tracePt t="41440" x="4243388" y="3586163"/>
          <p14:tracePt t="41459" x="4214813" y="3414713"/>
          <p14:tracePt t="41477" x="4194175" y="3308350"/>
          <p14:tracePt t="41493" x="4186238" y="3194050"/>
          <p14:tracePt t="41510" x="4171950" y="3065463"/>
          <p14:tracePt t="41526" x="4171950" y="2936875"/>
          <p14:tracePt t="41543" x="4165600" y="2771775"/>
          <p14:tracePt t="41561" x="4165600" y="2665413"/>
          <p14:tracePt t="41578" x="4165600" y="2571750"/>
          <p14:tracePt t="41594" x="4165600" y="2508250"/>
          <p14:tracePt t="41611" x="4171950" y="2443163"/>
          <p14:tracePt t="41628" x="4171950" y="2414588"/>
          <p14:tracePt t="41645" x="4186238" y="2343150"/>
          <p14:tracePt t="41662" x="4194175" y="2314575"/>
          <p14:tracePt t="41679" x="4194175" y="2293938"/>
          <p14:tracePt t="41739" x="4194175" y="2286000"/>
          <p14:tracePt t="41754" x="4194175" y="2279650"/>
          <p14:tracePt t="41771" x="4200525" y="2279650"/>
          <p14:tracePt t="42148" x="4186238" y="2293938"/>
          <p14:tracePt t="42154" x="4129088" y="2336800"/>
          <p14:tracePt t="42161" x="4071938" y="2365375"/>
          <p14:tracePt t="42175" x="3937000" y="2443163"/>
          <p14:tracePt t="42192" x="3814763" y="2508250"/>
          <p14:tracePt t="42211" x="3751263" y="2536825"/>
          <p14:tracePt t="42228" x="3671888" y="2571750"/>
          <p14:tracePt t="42245" x="3508375" y="2643188"/>
          <p14:tracePt t="42261" x="3371850" y="2679700"/>
          <p14:tracePt t="42278" x="3222625" y="2794000"/>
          <p14:tracePt t="42295" x="3008313" y="2908300"/>
          <p14:tracePt t="42312" x="2794000" y="3043238"/>
          <p14:tracePt t="42329" x="2665413" y="3136900"/>
          <p14:tracePt t="42346" x="2536825" y="3228975"/>
          <p14:tracePt t="42363" x="2408238" y="3279775"/>
          <p14:tracePt t="42381" x="2314575" y="3314700"/>
          <p14:tracePt t="42400" x="2236788" y="3343275"/>
          <p14:tracePt t="42414" x="2114550" y="3408363"/>
          <p14:tracePt t="42432" x="1985963" y="3465513"/>
          <p14:tracePt t="42450" x="1793875" y="3565525"/>
          <p14:tracePt t="42467" x="1700213" y="3600450"/>
          <p14:tracePt t="42484" x="1579563" y="3657600"/>
          <p14:tracePt t="42501" x="1514475" y="3686175"/>
          <p14:tracePt t="42517" x="1465263" y="3708400"/>
          <p14:tracePt t="42534" x="1436688" y="3714750"/>
          <p14:tracePt t="42551" x="1336675" y="3751263"/>
          <p14:tracePt t="42569" x="1300163" y="3757613"/>
          <p14:tracePt t="42586" x="1271588" y="3771900"/>
          <p14:tracePt t="42602" x="1236663" y="3794125"/>
          <p14:tracePt t="42621" x="1214438" y="3829050"/>
          <p14:tracePt t="42637" x="1200150" y="3836988"/>
          <p14:tracePt t="42654" x="1193800" y="3843338"/>
          <p14:tracePt t="42671" x="1171575" y="3851275"/>
          <p14:tracePt t="42688" x="1157288" y="3851275"/>
          <p14:tracePt t="42704" x="1150938" y="3865563"/>
          <p14:tracePt t="42723" x="1136650" y="3871913"/>
          <p14:tracePt t="43058" x="1128713" y="3865563"/>
          <p14:tracePt t="43069" x="1128713" y="3857625"/>
          <p14:tracePt t="43074" x="1128713" y="3851275"/>
          <p14:tracePt t="43088" x="1128713" y="3843338"/>
          <p14:tracePt t="43097" x="1122363" y="3843338"/>
          <p14:tracePt t="43115" x="1122363" y="3836988"/>
          <p14:tracePt t="43357" x="1122363" y="3829050"/>
          <p14:tracePt t="43373" x="1122363" y="3822700"/>
          <p14:tracePt t="43381" x="1122363" y="3814763"/>
          <p14:tracePt t="43389" x="1122363" y="3808413"/>
          <p14:tracePt t="43405" x="1114425" y="3800475"/>
          <p14:tracePt t="43422" x="1114425" y="3779838"/>
          <p14:tracePt t="43439" x="1108075" y="3751263"/>
          <p14:tracePt t="43457" x="1100138" y="3686175"/>
          <p14:tracePt t="43473" x="1100138" y="3643313"/>
          <p14:tracePt t="43491" x="1093788" y="3586163"/>
          <p14:tracePt t="43510" x="1085850" y="3551238"/>
          <p14:tracePt t="43528" x="1085850" y="3508375"/>
          <p14:tracePt t="43543" x="1085850" y="3494088"/>
          <p14:tracePt t="43559" x="1085850" y="3465513"/>
          <p14:tracePt t="43593" x="1079500" y="3443288"/>
          <p14:tracePt t="43610" x="1079500" y="3408363"/>
          <p14:tracePt t="43627" x="1071563" y="3371850"/>
          <p14:tracePt t="43644" x="1065213" y="3322638"/>
          <p14:tracePt t="43662" x="1065213" y="3286125"/>
          <p14:tracePt t="43678" x="1065213" y="3271838"/>
          <p14:tracePt t="43696" x="1065213" y="3265488"/>
          <p14:tracePt t="43772" x="1065213" y="3257550"/>
          <p14:tracePt t="43788" x="1065213" y="3251200"/>
          <p14:tracePt t="43794" x="1065213" y="3243263"/>
          <p14:tracePt t="43820" x="1065213" y="3236913"/>
          <p14:tracePt t="43960" x="1057275" y="3236913"/>
          <p14:tracePt t="43976" x="1057275" y="3228975"/>
          <p14:tracePt t="44273" x="1057275" y="3236913"/>
          <p14:tracePt t="44382" x="1057275" y="3243263"/>
          <p14:tracePt t="44402" x="1057275" y="3251200"/>
          <p14:tracePt t="44480" x="1057275" y="3257550"/>
          <p14:tracePt t="44488" x="1057275" y="3265488"/>
          <p14:tracePt t="44499" x="1057275" y="3279775"/>
          <p14:tracePt t="44516" x="1065213" y="3308350"/>
          <p14:tracePt t="44533" x="1071563" y="3322638"/>
          <p14:tracePt t="44550" x="1079500" y="3357563"/>
          <p14:tracePt t="44567" x="1108075" y="3408363"/>
          <p14:tracePt t="44585" x="1128713" y="3443288"/>
          <p14:tracePt t="44601" x="1150938" y="3457575"/>
          <p14:tracePt t="44618" x="1165225" y="3494088"/>
          <p14:tracePt t="44637" x="1179513" y="3508375"/>
          <p14:tracePt t="44654" x="1193800" y="3522663"/>
          <p14:tracePt t="44670" x="1200150" y="3543300"/>
          <p14:tracePt t="44688" x="1200150" y="3571875"/>
          <p14:tracePt t="44703" x="1214438" y="3594100"/>
          <p14:tracePt t="44721" x="1214438" y="3622675"/>
          <p14:tracePt t="44738" x="1214438" y="3629025"/>
          <p14:tracePt t="44757" x="1214438" y="3636963"/>
          <p14:tracePt t="44772" x="1214438" y="3643313"/>
          <p14:tracePt t="44791" x="1208088" y="3651250"/>
          <p14:tracePt t="44808" x="1193800" y="3671888"/>
          <p14:tracePt t="44825" x="1185863" y="3700463"/>
          <p14:tracePt t="44842" x="1171575" y="3708400"/>
          <p14:tracePt t="44859" x="1171575" y="3714750"/>
          <p14:tracePt t="44875" x="1165225" y="3722688"/>
          <p14:tracePt t="44893" x="1165225" y="3729038"/>
          <p14:tracePt t="44909" x="1143000" y="3757613"/>
          <p14:tracePt t="44926" x="1114425" y="3808413"/>
          <p14:tracePt t="44943" x="1100138" y="3886200"/>
          <p14:tracePt t="44960" x="1065213" y="3979863"/>
          <p14:tracePt t="44977" x="1028700" y="4071938"/>
          <p14:tracePt t="44995" x="1000125" y="4157663"/>
          <p14:tracePt t="45011" x="1000125" y="4171950"/>
          <p14:tracePt t="45028" x="993775" y="4186238"/>
          <p14:tracePt t="45045" x="993775" y="4194175"/>
          <p14:tracePt t="45065" x="993775" y="4208463"/>
          <p14:tracePt t="45082" x="993775" y="4229100"/>
          <p14:tracePt t="45097" x="993775" y="4265613"/>
          <p14:tracePt t="45115" x="993775" y="4314825"/>
          <p14:tracePt t="45131" x="993775" y="4343400"/>
          <p14:tracePt t="45148" x="1014413" y="4371975"/>
          <p14:tracePt t="45167" x="1022350" y="4386263"/>
          <p14:tracePt t="45184" x="1036638" y="4394200"/>
          <p14:tracePt t="45202" x="1036638" y="4400550"/>
          <p14:tracePt t="45217" x="1042988" y="4400550"/>
          <p14:tracePt t="45251" x="1071563" y="4400550"/>
          <p14:tracePt t="45267" x="1100138" y="4394200"/>
          <p14:tracePt t="45285" x="1250950" y="4351338"/>
          <p14:tracePt t="45302" x="1385888" y="4329113"/>
          <p14:tracePt t="45319" x="1493838" y="4286250"/>
          <p14:tracePt t="45336" x="1585913" y="4222750"/>
          <p14:tracePt t="45353" x="1651000" y="4179888"/>
          <p14:tracePt t="45357" x="1657350" y="4165600"/>
          <p14:tracePt t="45371" x="1685925" y="4151313"/>
          <p14:tracePt t="45388" x="1708150" y="4137025"/>
          <p14:tracePt t="45404" x="1722438" y="4122738"/>
          <p14:tracePt t="45422" x="1743075" y="4071938"/>
          <p14:tracePt t="45439" x="1793875" y="3965575"/>
          <p14:tracePt t="45455" x="1836738" y="3908425"/>
          <p14:tracePt t="45474" x="1879600" y="3865563"/>
          <p14:tracePt t="45491" x="1900238" y="3851275"/>
          <p14:tracePt t="45510" x="1936750" y="3836988"/>
          <p14:tracePt t="45527" x="1993900" y="3794125"/>
          <p14:tracePt t="45543" x="2008188" y="3779838"/>
          <p14:tracePt t="45559" x="2036763" y="3757613"/>
          <p14:tracePt t="45576" x="2057400" y="3757613"/>
          <p14:tracePt t="45593" x="2065338" y="3751263"/>
          <p14:tracePt t="45609" x="2071688" y="3743325"/>
          <p14:tracePt t="45627" x="2079625" y="3743325"/>
          <p14:tracePt t="45755" x="2079625" y="3751263"/>
          <p14:tracePt t="45763" x="2079625" y="3757613"/>
          <p14:tracePt t="45781" x="2079625" y="3771900"/>
          <p14:tracePt t="45786" x="2079625" y="3794125"/>
          <p14:tracePt t="45797" x="2079625" y="3814763"/>
          <p14:tracePt t="45815" x="2036763" y="3900488"/>
          <p14:tracePt t="45832" x="2022475" y="3957638"/>
          <p14:tracePt t="45849" x="1965325" y="4037013"/>
          <p14:tracePt t="45868" x="1914525" y="4165600"/>
          <p14:tracePt t="45886" x="1851025" y="4237038"/>
          <p14:tracePt t="45901" x="1814513" y="4257675"/>
          <p14:tracePt t="45918" x="1771650" y="4271963"/>
          <p14:tracePt t="45934" x="1722438" y="4300538"/>
          <p14:tracePt t="45951" x="1636713" y="4351338"/>
          <p14:tracePt t="45969" x="1543050" y="4400550"/>
          <p14:tracePt t="45986" x="1450975" y="4451350"/>
          <p14:tracePt t="46003" x="1300163" y="4514850"/>
          <p14:tracePt t="46020" x="1271588" y="4529138"/>
          <p14:tracePt t="46037" x="1243013" y="4537075"/>
          <p14:tracePt t="46055" x="1208088" y="4543425"/>
          <p14:tracePt t="46070" x="1208088" y="4557713"/>
          <p14:tracePt t="46089" x="1185863" y="4565650"/>
          <p14:tracePt t="46105" x="1185863" y="4572000"/>
          <p14:tracePt t="46170" x="1185863" y="4579938"/>
          <p14:tracePt t="46196" x="1179513" y="4586288"/>
          <p14:tracePt t="46213" x="1185863" y="4600575"/>
          <p14:tracePt t="46225" x="1214438" y="4600575"/>
          <p14:tracePt t="46242" x="1271588" y="4608513"/>
          <p14:tracePt t="46259" x="1350963" y="4608513"/>
          <p14:tracePt t="46277" x="1493838" y="4608513"/>
          <p14:tracePt t="46293" x="1579563" y="4608513"/>
          <p14:tracePt t="46310" x="1614488" y="4614863"/>
          <p14:tracePt t="46327" x="1636713" y="4622800"/>
          <p14:tracePt t="46344" x="1665288" y="4637088"/>
          <p14:tracePt t="46361" x="1708150" y="4651375"/>
          <p14:tracePt t="46365" x="1728788" y="4665663"/>
          <p14:tracePt t="46378" x="1765300" y="4686300"/>
          <p14:tracePt t="46396" x="1843088" y="4722813"/>
          <p14:tracePt t="46413" x="1879600" y="4737100"/>
          <p14:tracePt t="46430" x="1893888" y="4737100"/>
          <p14:tracePt t="46530" x="1885950" y="4729163"/>
          <p14:tracePt t="46543" x="1865313" y="4686300"/>
          <p14:tracePt t="46549" x="1851025" y="4672013"/>
          <p14:tracePt t="46566" x="1814513" y="4637088"/>
          <p14:tracePt t="46583" x="1728788" y="4529138"/>
          <p14:tracePt t="46601" x="1665288" y="4408488"/>
          <p14:tracePt t="46618" x="1579563" y="4194175"/>
          <p14:tracePt t="46635" x="1400175" y="3729038"/>
          <p14:tracePt t="46652" x="1314450" y="3551238"/>
          <p14:tracePt t="46670" x="1265238" y="3465513"/>
          <p14:tracePt t="46686" x="1185863" y="3357563"/>
          <p14:tracePt t="46703" x="1128713" y="3322638"/>
          <p14:tracePt t="46721" x="1114425" y="3294063"/>
          <p14:tracePt t="46739" x="1108075" y="3279775"/>
          <p14:tracePt t="46756" x="1108075" y="3271838"/>
          <p14:tracePt t="46773" x="1108075" y="3265488"/>
          <p14:tracePt t="46790" x="1114425" y="3257550"/>
          <p14:tracePt t="46808" x="1122363" y="3208338"/>
          <p14:tracePt t="46826" x="1136650" y="3171825"/>
          <p14:tracePt t="46842" x="1136650" y="3157538"/>
          <p14:tracePt t="46858" x="1136650" y="3143250"/>
          <p14:tracePt t="46874" x="1136650" y="3136900"/>
          <p14:tracePt t="46960" x="1136650" y="3128963"/>
          <p14:tracePt t="46981" x="1136650" y="3122613"/>
          <p14:tracePt t="47159" x="1143000" y="3122613"/>
          <p14:tracePt t="47166" x="1171575" y="3114675"/>
          <p14:tracePt t="47184" x="1265238" y="3100388"/>
          <p14:tracePt t="47199" x="1400175" y="3079750"/>
          <p14:tracePt t="47216" x="1585913" y="3051175"/>
          <p14:tracePt t="47233" x="1757363" y="3028950"/>
          <p14:tracePt t="47251" x="1985963" y="3000375"/>
          <p14:tracePt t="47269" x="2436813" y="2871788"/>
          <p14:tracePt t="47284" x="2543175" y="2828925"/>
          <p14:tracePt t="47301" x="2743200" y="2736850"/>
          <p14:tracePt t="47320" x="2936875" y="2657475"/>
          <p14:tracePt t="47337" x="3043238" y="2608263"/>
          <p14:tracePt t="47354" x="3143250" y="2571750"/>
          <p14:tracePt t="47360" x="3186113" y="2551113"/>
          <p14:tracePt t="47369" x="3286125" y="2500313"/>
          <p14:tracePt t="47388" x="3328988" y="2451100"/>
          <p14:tracePt t="47404" x="3465513" y="2365375"/>
          <p14:tracePt t="47421" x="3543300" y="2286000"/>
          <p14:tracePt t="47438" x="3579813" y="2257425"/>
          <p14:tracePt t="47455" x="3643313" y="2222500"/>
          <p14:tracePt t="47474" x="3743325" y="2193925"/>
          <p14:tracePt t="47490" x="3822700" y="2171700"/>
          <p14:tracePt t="47511" x="3865563" y="2171700"/>
          <p14:tracePt t="47528" x="3914775" y="2165350"/>
          <p14:tracePt t="47541" x="3922713" y="2157413"/>
          <p14:tracePt t="47558" x="3929063" y="2157413"/>
          <p14:tracePt t="47631" x="3937000" y="2157413"/>
          <p14:tracePt t="47636" x="3951288" y="2157413"/>
          <p14:tracePt t="47650" x="3965575" y="2157413"/>
          <p14:tracePt t="47662" x="3986213" y="2157413"/>
          <p14:tracePt t="47679" x="3994150" y="2157413"/>
          <p14:tracePt t="47694" x="4008438" y="2165350"/>
          <p14:tracePt t="47712" x="4022725" y="2179638"/>
          <p14:tracePt t="47729" x="4065588" y="2208213"/>
          <p14:tracePt t="47746" x="4086225" y="2236788"/>
          <p14:tracePt t="47763" x="4100513" y="2251075"/>
          <p14:tracePt t="47780" x="4122738" y="2257425"/>
          <p14:tracePt t="47799" x="4143375" y="2279650"/>
          <p14:tracePt t="47814" x="4157663" y="2300288"/>
          <p14:tracePt t="47831" x="4200525" y="2328863"/>
          <p14:tracePt t="47848" x="4222750" y="2336800"/>
          <p14:tracePt t="47866" x="4229100" y="2336800"/>
          <p14:tracePt t="48103" x="4251325" y="2336800"/>
          <p14:tracePt t="48106" x="4294188" y="2336800"/>
          <p14:tracePt t="48121" x="4357688" y="2336800"/>
          <p14:tracePt t="48139" x="4457700" y="2343150"/>
          <p14:tracePt t="48156" x="4522788" y="2343150"/>
          <p14:tracePt t="48173" x="4586288" y="2343150"/>
          <p14:tracePt t="48190" x="4637088" y="2343150"/>
          <p14:tracePt t="48207" x="4672013" y="2343150"/>
          <p14:tracePt t="48224" x="4686300" y="2343150"/>
          <p14:tracePt t="48241" x="4694238" y="2343150"/>
          <p14:tracePt t="48261" x="4708525" y="2343150"/>
          <p14:tracePt t="48277" x="4729163" y="2343150"/>
          <p14:tracePt t="48292" x="4743450" y="2343150"/>
          <p14:tracePt t="48310" x="4751388" y="2343150"/>
          <p14:tracePt t="48473" x="4743450" y="2343150"/>
          <p14:tracePt t="48482" x="4737100" y="2343150"/>
          <p14:tracePt t="48489" x="4729163" y="2343150"/>
          <p14:tracePt t="48508" x="4708525" y="2343150"/>
          <p14:tracePt t="48518" x="4694238" y="2343150"/>
          <p14:tracePt t="48533" x="4672013" y="2336800"/>
          <p14:tracePt t="48549" x="4651375" y="2336800"/>
          <p14:tracePt t="48566" x="4643438" y="2336800"/>
          <p14:tracePt t="48620" x="4637088" y="2336800"/>
          <p14:tracePt t="48638" x="4622800" y="2336800"/>
          <p14:tracePt t="48644" x="4614863" y="2336800"/>
          <p14:tracePt t="48655" x="4608513" y="2336800"/>
          <p14:tracePt t="48670" x="4579938" y="2336800"/>
          <p14:tracePt t="48686" x="4565650" y="2328863"/>
          <p14:tracePt t="48702" x="4551363" y="2328863"/>
          <p14:tracePt t="48721" x="4543425" y="2328863"/>
          <p14:tracePt t="48779" x="4529138" y="2328863"/>
          <p14:tracePt t="48793" x="4522788" y="2328863"/>
          <p14:tracePt t="48808" x="4514850" y="2328863"/>
          <p14:tracePt t="48832" x="4508500" y="2328863"/>
          <p14:tracePt t="49076" x="4500563" y="2328863"/>
          <p14:tracePt t="49106" x="4494213" y="2328863"/>
          <p14:tracePt t="49199" x="4486275" y="2328863"/>
          <p14:tracePt t="49380" x="4500563" y="2328863"/>
          <p14:tracePt t="49390" x="4508500" y="2328863"/>
          <p14:tracePt t="49403" x="4522788" y="2328863"/>
          <p14:tracePt t="49420" x="4557713" y="2328863"/>
          <p14:tracePt t="49437" x="4565650" y="2328863"/>
          <p14:tracePt t="49454" x="4594225" y="2328863"/>
          <p14:tracePt t="49472" x="4622800" y="2328863"/>
          <p14:tracePt t="49488" x="4637088" y="2328863"/>
          <p14:tracePt t="49506" x="4651375" y="2328863"/>
          <p14:tracePt t="49523" x="4665663" y="2328863"/>
          <p14:tracePt t="49540" x="4679950" y="2328863"/>
          <p14:tracePt t="49557" x="4708525" y="2328863"/>
          <p14:tracePt t="49574" x="4737100" y="2328863"/>
          <p14:tracePt t="49591" x="4772025" y="2328863"/>
          <p14:tracePt t="49608" x="4794250" y="2322513"/>
          <p14:tracePt t="49625" x="4822825" y="2314575"/>
          <p14:tracePt t="49643" x="4837113" y="2314575"/>
          <p14:tracePt t="49660" x="4843463" y="2314575"/>
          <p14:tracePt t="49677" x="4851400" y="2314575"/>
          <p14:tracePt t="49694" x="4865688" y="2308225"/>
          <p14:tracePt t="49711" x="4872038" y="2308225"/>
          <p14:tracePt t="49728" x="4879975" y="2308225"/>
          <p14:tracePt t="49745" x="4894263" y="2308225"/>
          <p14:tracePt t="49779" x="4900613" y="2300288"/>
          <p14:tracePt t="49796" x="4914900" y="2300288"/>
          <p14:tracePt t="49813" x="4929188" y="2300288"/>
          <p14:tracePt t="49831" x="4943475" y="2300288"/>
          <p14:tracePt t="49848" x="4957763" y="2300288"/>
          <p14:tracePt t="49866" x="4994275" y="2300288"/>
          <p14:tracePt t="49885" x="5014913" y="2300288"/>
          <p14:tracePt t="49899" x="5037138" y="2300288"/>
          <p14:tracePt t="49916" x="5043488" y="2300288"/>
          <p14:tracePt t="49933" x="5057775" y="2300288"/>
          <p14:tracePt t="49950" x="5080000" y="2300288"/>
          <p14:tracePt t="49967" x="5086350" y="2300288"/>
          <p14:tracePt t="49984" x="5108575" y="2300288"/>
          <p14:tracePt t="50001" x="5129213" y="2300288"/>
          <p14:tracePt t="50018" x="5165725" y="2314575"/>
          <p14:tracePt t="50038" x="5180013" y="2314575"/>
          <p14:tracePt t="50055" x="5214938" y="2314575"/>
          <p14:tracePt t="50071" x="5237163" y="2314575"/>
          <p14:tracePt t="50087" x="5257800" y="2314575"/>
          <p14:tracePt t="50105" x="5286375" y="2314575"/>
          <p14:tracePt t="50122" x="5308600" y="2314575"/>
          <p14:tracePt t="50141" x="5329238" y="2314575"/>
          <p14:tracePt t="50157" x="5351463" y="2314575"/>
          <p14:tracePt t="50175" x="5372100" y="2314575"/>
          <p14:tracePt t="50190" x="5386388" y="2314575"/>
          <p14:tracePt t="50207" x="5394325" y="2314575"/>
          <p14:tracePt t="50224" x="5408613" y="2322513"/>
          <p14:tracePt t="50241" x="5422900" y="2328863"/>
          <p14:tracePt t="50257" x="5451475" y="2328863"/>
          <p14:tracePt t="50276" x="5465763" y="2328863"/>
          <p14:tracePt t="50292" x="5494338" y="2328863"/>
          <p14:tracePt t="50309" x="5514975" y="2328863"/>
          <p14:tracePt t="50326" x="5529263" y="2328863"/>
          <p14:tracePt t="50343" x="5551488" y="2328863"/>
          <p14:tracePt t="50360" x="5565775" y="2328863"/>
          <p14:tracePt t="50364" x="5580063" y="2328863"/>
          <p14:tracePt t="50379" x="5608638" y="2328863"/>
          <p14:tracePt t="50396" x="5629275" y="2328863"/>
          <p14:tracePt t="50412" x="5665788" y="2328863"/>
          <p14:tracePt t="50428" x="5680075" y="2328863"/>
          <p14:tracePt t="50446" x="5700713" y="2328863"/>
          <p14:tracePt t="50463" x="5765800" y="2328863"/>
          <p14:tracePt t="50481" x="5800725" y="2336800"/>
          <p14:tracePt t="50497" x="5815013" y="2336800"/>
          <p14:tracePt t="50514" x="5843588" y="2336800"/>
          <p14:tracePt t="50532" x="5865813" y="2336800"/>
          <p14:tracePt t="50549" x="5915025" y="2343150"/>
          <p14:tracePt t="50566" x="5943600" y="2343150"/>
          <p14:tracePt t="50584" x="5972175" y="2343150"/>
          <p14:tracePt t="50600" x="6015038" y="2351088"/>
          <p14:tracePt t="50617" x="6057900" y="2351088"/>
          <p14:tracePt t="50633" x="6100763" y="2351088"/>
          <p14:tracePt t="50651" x="6186488" y="2351088"/>
          <p14:tracePt t="50668" x="6237288" y="2343150"/>
          <p14:tracePt t="50685" x="6300788" y="2343150"/>
          <p14:tracePt t="50703" x="6337300" y="2336800"/>
          <p14:tracePt t="50719" x="6372225" y="2336800"/>
          <p14:tracePt t="50736" x="6415088" y="2336800"/>
          <p14:tracePt t="50755" x="6465888" y="2343150"/>
          <p14:tracePt t="50772" x="6500813" y="2343150"/>
          <p14:tracePt t="50788" x="6551613" y="2343150"/>
          <p14:tracePt t="50805" x="6594475" y="2343150"/>
          <p14:tracePt t="50824" x="6643688" y="2343150"/>
          <p14:tracePt t="50841" x="6672263" y="2343150"/>
          <p14:tracePt t="50857" x="6715125" y="2343150"/>
          <p14:tracePt t="50863" x="6737350" y="2343150"/>
          <p14:tracePt t="50872" x="6765925" y="2343150"/>
          <p14:tracePt t="50890" x="6800850" y="2357438"/>
          <p14:tracePt t="50907" x="6851650" y="2357438"/>
          <p14:tracePt t="50924" x="6908800" y="2357438"/>
          <p14:tracePt t="50941" x="7000875" y="2365375"/>
          <p14:tracePt t="50959" x="7065963" y="2365375"/>
          <p14:tracePt t="50976" x="7123113" y="2365375"/>
          <p14:tracePt t="50993" x="7180263" y="2357438"/>
          <p14:tracePt t="51011" x="7243763" y="2365375"/>
          <p14:tracePt t="51027" x="7351713" y="2379663"/>
          <p14:tracePt t="51044" x="7408863" y="2379663"/>
          <p14:tracePt t="51061" x="7458075" y="2386013"/>
          <p14:tracePt t="51078" x="7500938" y="2386013"/>
          <p14:tracePt t="51095" x="7529513" y="2386013"/>
          <p14:tracePt t="51112" x="7551738" y="2386013"/>
          <p14:tracePt t="51129" x="7558088" y="2386013"/>
          <p14:tracePt t="51146" x="7566025" y="2386013"/>
          <p14:tracePt t="51257" x="7572375" y="2386013"/>
          <p14:tracePt t="51263" x="7580313" y="2386013"/>
          <p14:tracePt t="51268" x="7586663" y="2386013"/>
          <p14:tracePt t="51283" x="7600950" y="2379663"/>
          <p14:tracePt t="51299" x="7608888" y="2379663"/>
          <p14:tracePt t="51319" x="7623175" y="2379663"/>
          <p14:tracePt t="51354" x="7629525" y="2379663"/>
          <p14:tracePt t="51989" x="7637463" y="2379663"/>
          <p14:tracePt t="51996" x="7643813" y="2393950"/>
          <p14:tracePt t="52005" x="7643813" y="2400300"/>
          <p14:tracePt t="52021" x="7651750" y="2414588"/>
          <p14:tracePt t="52035" x="7666038" y="2436813"/>
          <p14:tracePt t="52052" x="7672388" y="2457450"/>
          <p14:tracePt t="52069" x="7686675" y="2500313"/>
          <p14:tracePt t="52086" x="7708900" y="2543175"/>
          <p14:tracePt t="52103" x="7737475" y="2622550"/>
          <p14:tracePt t="52120" x="7766050" y="2686050"/>
          <p14:tracePt t="52138" x="7780338" y="2722563"/>
          <p14:tracePt t="52154" x="7794625" y="2757488"/>
          <p14:tracePt t="52171" x="7800975" y="2786063"/>
          <p14:tracePt t="52188" x="7815263" y="2814638"/>
          <p14:tracePt t="52205" x="7843838" y="2865438"/>
          <p14:tracePt t="52223" x="7851775" y="2914650"/>
          <p14:tracePt t="52240" x="7872413" y="2994025"/>
          <p14:tracePt t="52257" x="7894638" y="3100388"/>
          <p14:tracePt t="52274" x="7915275" y="3171825"/>
          <p14:tracePt t="52291" x="7951788" y="3279775"/>
          <p14:tracePt t="52308" x="7966075" y="3322638"/>
          <p14:tracePt t="52325" x="7972425" y="3371850"/>
          <p14:tracePt t="52342" x="7980363" y="3429000"/>
          <p14:tracePt t="52359" x="7994650" y="3508375"/>
          <p14:tracePt t="52364" x="7994650" y="3536950"/>
          <p14:tracePt t="52376" x="7994650" y="3586163"/>
          <p14:tracePt t="52394" x="7994650" y="3694113"/>
          <p14:tracePt t="52413" x="7994650" y="3757613"/>
          <p14:tracePt t="52429" x="7994650" y="3836988"/>
          <p14:tracePt t="52445" x="7994650" y="3914775"/>
          <p14:tracePt t="52462" x="7986713" y="3971925"/>
          <p14:tracePt t="52479" x="7980363" y="4065588"/>
          <p14:tracePt t="52497" x="7980363" y="4143375"/>
          <p14:tracePt t="52513" x="7972425" y="4194175"/>
          <p14:tracePt t="52530" x="7980363" y="4222750"/>
          <p14:tracePt t="52548" x="7980363" y="4265613"/>
          <p14:tracePt t="52565" x="7972425" y="4322763"/>
          <p14:tracePt t="52582" x="7980363" y="4365625"/>
          <p14:tracePt t="52598" x="7980363" y="4400550"/>
          <p14:tracePt t="52616" x="7980363" y="4437063"/>
          <p14:tracePt t="52633" x="7980363" y="4471988"/>
          <p14:tracePt t="52651" x="7980363" y="4500563"/>
          <p14:tracePt t="52667" x="7980363" y="4543425"/>
          <p14:tracePt t="52685" x="7980363" y="4572000"/>
          <p14:tracePt t="52701" x="7980363" y="4600575"/>
          <p14:tracePt t="52718" x="7980363" y="4643438"/>
          <p14:tracePt t="52737" x="7972425" y="4686300"/>
          <p14:tracePt t="52753" x="7972425" y="4729163"/>
          <p14:tracePt t="52770" x="7966075" y="4765675"/>
          <p14:tracePt t="52787" x="7966075" y="4808538"/>
          <p14:tracePt t="52804" x="7958138" y="4879975"/>
          <p14:tracePt t="52821" x="7958138" y="4937125"/>
          <p14:tracePt t="52838" x="7951788" y="4994275"/>
          <p14:tracePt t="52855" x="7951788" y="5057775"/>
          <p14:tracePt t="52874" x="7937500" y="5094288"/>
          <p14:tracePt t="52889" x="7937500" y="5129213"/>
          <p14:tracePt t="52909" x="7937500" y="5180013"/>
          <p14:tracePt t="52924" x="7937500" y="5200650"/>
          <p14:tracePt t="52942" x="7915275" y="5251450"/>
          <p14:tracePt t="52959" x="7915275" y="5286375"/>
          <p14:tracePt t="52976" x="7900988" y="5337175"/>
          <p14:tracePt t="52992" x="7894638" y="5372100"/>
          <p14:tracePt t="53011" x="7872413" y="5422900"/>
          <p14:tracePt t="53026" x="7866063" y="5443538"/>
          <p14:tracePt t="53044" x="7858125" y="5465763"/>
          <p14:tracePt t="53060" x="7851775" y="5494338"/>
          <p14:tracePt t="53078" x="7851775" y="5522913"/>
          <p14:tracePt t="53094" x="7837488" y="5551488"/>
          <p14:tracePt t="53112" x="7823200" y="5586413"/>
          <p14:tracePt t="53128" x="7808913" y="5614988"/>
          <p14:tracePt t="53146" x="7794625" y="5651500"/>
          <p14:tracePt t="53163" x="7786688" y="5665788"/>
          <p14:tracePt t="53181" x="7772400" y="5700713"/>
          <p14:tracePt t="53197" x="7766050" y="5715000"/>
          <p14:tracePt t="53214" x="7751763" y="5743575"/>
          <p14:tracePt t="53231" x="7751763" y="5772150"/>
          <p14:tracePt t="53248" x="7737475" y="5800725"/>
          <p14:tracePt t="53265" x="7729538" y="5829300"/>
          <p14:tracePt t="53283" x="7715250" y="5894388"/>
          <p14:tracePt t="53299" x="7700963" y="5908675"/>
          <p14:tracePt t="53316" x="7694613" y="5943600"/>
          <p14:tracePt t="53335" x="7672388" y="5980113"/>
          <p14:tracePt t="53352" x="7651750" y="6015038"/>
          <p14:tracePt t="53358" x="7651750" y="6051550"/>
          <p14:tracePt t="53367" x="7643813" y="6086475"/>
          <p14:tracePt t="53386" x="7608888" y="6137275"/>
          <p14:tracePt t="53404" x="7608888" y="6151563"/>
          <p14:tracePt t="53420" x="7594600" y="6172200"/>
          <p14:tracePt t="53437" x="7580313" y="6208713"/>
          <p14:tracePt t="53456" x="7551738" y="6265863"/>
          <p14:tracePt t="53471" x="7515225" y="6315075"/>
          <p14:tracePt t="53488" x="7480300" y="6351588"/>
          <p14:tracePt t="53504" x="7451725" y="6380163"/>
          <p14:tracePt t="53522" x="7415213" y="6400800"/>
          <p14:tracePt t="53538" x="7380288" y="6423025"/>
          <p14:tracePt t="53557" x="7343775" y="6451600"/>
          <p14:tracePt t="53574" x="7315200" y="6480175"/>
          <p14:tracePt t="53590" x="7265988" y="6508750"/>
          <p14:tracePt t="53607" x="7180263" y="6543675"/>
          <p14:tracePt t="53624" x="7080250" y="6615113"/>
          <p14:tracePt t="53643" x="6951663" y="6643688"/>
          <p14:tracePt t="53660" x="6865938" y="6665913"/>
          <p14:tracePt t="53676" x="6757988" y="6686550"/>
          <p14:tracePt t="53692" x="6665913" y="6715125"/>
          <p14:tracePt t="53710" x="6594475" y="6729413"/>
          <p14:tracePt t="53726" x="6500813" y="6751638"/>
          <p14:tracePt t="53743" x="6457950" y="6751638"/>
          <p14:tracePt t="53760" x="6372225" y="6765925"/>
          <p14:tracePt t="53777" x="6265863" y="6780213"/>
          <p14:tracePt t="53795" x="6137275" y="6780213"/>
          <p14:tracePt t="53813" x="6015038" y="6780213"/>
          <p14:tracePt t="53832" x="5900738" y="6743700"/>
          <p14:tracePt t="53848" x="5786438" y="6723063"/>
          <p14:tracePt t="53854" x="5715000" y="6700838"/>
          <p14:tracePt t="53863" x="5657850" y="6694488"/>
          <p14:tracePt t="53880" x="5580063" y="6680200"/>
          <p14:tracePt t="53897" x="5457825" y="6657975"/>
          <p14:tracePt t="53916" x="5343525" y="6637338"/>
          <p14:tracePt t="53933" x="5143500" y="6594475"/>
          <p14:tracePt t="53950" x="5029200" y="6557963"/>
          <p14:tracePt t="53967" x="4929188" y="6537325"/>
          <p14:tracePt t="53984" x="4808538" y="6508750"/>
          <p14:tracePt t="54000" x="4708525" y="6465888"/>
          <p14:tracePt t="54018" x="4508500" y="6386513"/>
          <p14:tracePt t="54034" x="4365625" y="6357938"/>
          <p14:tracePt t="54051" x="4251325" y="6315075"/>
          <p14:tracePt t="54069" x="4143375" y="6280150"/>
          <p14:tracePt t="54088" x="4008438" y="6229350"/>
          <p14:tracePt t="54104" x="3814763" y="6157913"/>
          <p14:tracePt t="54120" x="3751263" y="6115050"/>
          <p14:tracePt t="54136" x="3700463" y="6065838"/>
          <p14:tracePt t="54153" x="3665538" y="6015038"/>
          <p14:tracePt t="54170" x="3629025" y="5980113"/>
          <p14:tracePt t="54188" x="3608388" y="5951538"/>
          <p14:tracePt t="54205" x="3565525" y="5865813"/>
          <p14:tracePt t="54222" x="3522663" y="5757863"/>
          <p14:tracePt t="54239" x="3494088" y="5700713"/>
          <p14:tracePt t="54257" x="3479800" y="5680075"/>
          <p14:tracePt t="54274" x="3471863" y="5651500"/>
          <p14:tracePt t="54291" x="3457575" y="5500688"/>
          <p14:tracePt t="54308" x="3451225" y="5394325"/>
          <p14:tracePt t="54324" x="3451225" y="5243513"/>
          <p14:tracePt t="54342" x="3443288" y="5100638"/>
          <p14:tracePt t="54359" x="3436938" y="4965700"/>
          <p14:tracePt t="54363" x="3436938" y="4914900"/>
          <p14:tracePt t="54377" x="3436938" y="4829175"/>
          <p14:tracePt t="54393" x="3436938" y="4729163"/>
          <p14:tracePt t="54412" x="3436938" y="4643438"/>
          <p14:tracePt t="54428" x="3436938" y="4529138"/>
          <p14:tracePt t="54446" x="3451225" y="4394200"/>
          <p14:tracePt t="54463" x="3451225" y="4157663"/>
          <p14:tracePt t="54479" x="3471863" y="4008438"/>
          <p14:tracePt t="54497" x="3508375" y="3865563"/>
          <p14:tracePt t="54515" x="3551238" y="3714750"/>
          <p14:tracePt t="54531" x="3594100" y="3600450"/>
          <p14:tracePt t="54548" x="3629025" y="3465513"/>
          <p14:tracePt t="54564" x="3679825" y="3308350"/>
          <p14:tracePt t="54581" x="3757613" y="3094038"/>
          <p14:tracePt t="54599" x="3786188" y="2986088"/>
          <p14:tracePt t="54617" x="3829050" y="2871788"/>
          <p14:tracePt t="54635" x="3886200" y="2765425"/>
          <p14:tracePt t="54652" x="3994150" y="2593975"/>
          <p14:tracePt t="54667" x="4071938" y="2422525"/>
          <p14:tracePt t="54683" x="4129088" y="2300288"/>
          <p14:tracePt t="54700" x="4194175" y="2179638"/>
          <p14:tracePt t="54719" x="4265613" y="2079625"/>
          <p14:tracePt t="54735" x="4308475" y="1993900"/>
          <p14:tracePt t="54753" x="4437063" y="1843088"/>
          <p14:tracePt t="54769" x="4500563" y="1708150"/>
          <p14:tracePt t="54787" x="4572000" y="1593850"/>
          <p14:tracePt t="54804" x="4637088" y="1485900"/>
          <p14:tracePt t="54822" x="4714875" y="1393825"/>
          <p14:tracePt t="54840" x="4872038" y="1293813"/>
          <p14:tracePt t="54855" x="4943475" y="1271588"/>
          <p14:tracePt t="54873" x="5051425" y="1222375"/>
          <p14:tracePt t="54889" x="5129213" y="1200150"/>
          <p14:tracePt t="54906" x="5208588" y="1185863"/>
          <p14:tracePt t="54925" x="5351463" y="1185863"/>
          <p14:tracePt t="54940" x="5451475" y="1193800"/>
          <p14:tracePt t="54957" x="5580063" y="1200150"/>
          <p14:tracePt t="54975" x="5729288" y="1214438"/>
          <p14:tracePt t="54993" x="5951538" y="1228725"/>
          <p14:tracePt t="55008" x="6029325" y="1236663"/>
          <p14:tracePt t="55025" x="6323013" y="1293813"/>
          <p14:tracePt t="55043" x="6480175" y="1343025"/>
          <p14:tracePt t="55066" x="6665913" y="1414463"/>
          <p14:tracePt t="55078" x="6715125" y="1436688"/>
          <p14:tracePt t="55094" x="6808788" y="1508125"/>
          <p14:tracePt t="55111" x="6972300" y="1651000"/>
          <p14:tracePt t="55128" x="7080250" y="1751013"/>
          <p14:tracePt t="55145" x="7172325" y="1857375"/>
          <p14:tracePt t="55162" x="7258050" y="1943100"/>
          <p14:tracePt t="55181" x="7358063" y="2028825"/>
          <p14:tracePt t="55196" x="7437438" y="2151063"/>
          <p14:tracePt t="55213" x="7551738" y="2300288"/>
          <p14:tracePt t="55230" x="7623175" y="2408238"/>
          <p14:tracePt t="55247" x="7694613" y="2508250"/>
          <p14:tracePt t="55265" x="7743825" y="2622550"/>
          <p14:tracePt t="55282" x="7786688" y="2728913"/>
          <p14:tracePt t="55299" x="7851775" y="2857500"/>
          <p14:tracePt t="55315" x="7886700" y="2971800"/>
          <p14:tracePt t="55333" x="7923213" y="3071813"/>
          <p14:tracePt t="55350" x="7943850" y="3171825"/>
          <p14:tracePt t="55354" x="7958138" y="3208338"/>
          <p14:tracePt t="55368" x="7958138" y="3251200"/>
          <p14:tracePt t="55385" x="7966075" y="3386138"/>
          <p14:tracePt t="55401" x="7972425" y="3571875"/>
          <p14:tracePt t="55419" x="7994650" y="3722688"/>
          <p14:tracePt t="55435" x="7986713" y="3843338"/>
          <p14:tracePt t="55453" x="7980363" y="3957638"/>
          <p14:tracePt t="55470" x="7966075" y="4079875"/>
          <p14:tracePt t="55487" x="7951788" y="4229100"/>
          <p14:tracePt t="55503" x="7923213" y="4365625"/>
          <p14:tracePt t="55520" x="7900988" y="4465638"/>
          <p14:tracePt t="55538" x="7872413" y="4557713"/>
          <p14:tracePt t="55555" x="7829550" y="4686300"/>
          <p14:tracePt t="55573" x="7794625" y="4837113"/>
          <p14:tracePt t="55589" x="7780338" y="4914900"/>
          <p14:tracePt t="55606" x="7743825" y="4994275"/>
          <p14:tracePt t="55623" x="7723188" y="5065713"/>
          <p14:tracePt t="55640" x="7694613" y="5114925"/>
          <p14:tracePt t="55657" x="7651750" y="5222875"/>
          <p14:tracePt t="55674" x="7608888" y="5300663"/>
          <p14:tracePt t="55691" x="7558088" y="5380038"/>
          <p14:tracePt t="55710" x="7480300" y="5486400"/>
          <p14:tracePt t="55727" x="7408863" y="5557838"/>
          <p14:tracePt t="55744" x="7343775" y="5629275"/>
          <p14:tracePt t="55760" x="7308850" y="5700713"/>
          <p14:tracePt t="55777" x="7229475" y="5751513"/>
          <p14:tracePt t="55794" x="7123113" y="5829300"/>
          <p14:tracePt t="55811" x="7023100" y="5915025"/>
          <p14:tracePt t="55831" x="6900863" y="6008688"/>
          <p14:tracePt t="55845" x="6680200" y="6115050"/>
          <p14:tracePt t="55864" x="6523038" y="6172200"/>
          <p14:tracePt t="55871" x="6443663" y="6194425"/>
          <p14:tracePt t="55882" x="6386513" y="6215063"/>
          <p14:tracePt t="55897" x="6229350" y="6272213"/>
          <p14:tracePt t="55914" x="6086475" y="6294438"/>
          <p14:tracePt t="55933" x="5865813" y="6315075"/>
          <p14:tracePt t="55948" x="5651500" y="6343650"/>
          <p14:tracePt t="55965" x="5500688" y="6357938"/>
          <p14:tracePt t="55982" x="5380038" y="6357938"/>
          <p14:tracePt t="55999" x="5194300" y="6329363"/>
          <p14:tracePt t="56017" x="4908550" y="6265863"/>
          <p14:tracePt t="56034" x="4622800" y="6157913"/>
          <p14:tracePt t="56052" x="4394200" y="6065838"/>
          <p14:tracePt t="56068" x="4157663" y="5994400"/>
          <p14:tracePt t="56085" x="3843338" y="5900738"/>
          <p14:tracePt t="56103" x="3594100" y="5800725"/>
          <p14:tracePt t="56119" x="3443288" y="5757863"/>
          <p14:tracePt t="56137" x="3336925" y="5700713"/>
          <p14:tracePt t="56153" x="3265488" y="5637213"/>
          <p14:tracePt t="56170" x="3222625" y="5557838"/>
          <p14:tracePt t="56187" x="3165475" y="5443538"/>
          <p14:tracePt t="56204" x="3128963" y="5300663"/>
          <p14:tracePt t="56221" x="3108325" y="5143500"/>
          <p14:tracePt t="56238" x="3100388" y="5043488"/>
          <p14:tracePt t="56256" x="3079750" y="4922838"/>
          <p14:tracePt t="56272" x="3057525" y="4765675"/>
          <p14:tracePt t="56289" x="3043238" y="4529138"/>
          <p14:tracePt t="56307" x="3036888" y="4194175"/>
          <p14:tracePt t="56324" x="3036888" y="3951288"/>
          <p14:tracePt t="56343" x="3043238" y="3714750"/>
          <p14:tracePt t="56358" x="3071813" y="3522663"/>
          <p14:tracePt t="56362" x="3100388" y="3408363"/>
          <p14:tracePt t="56375" x="3122613" y="3300413"/>
          <p14:tracePt t="56393" x="3194050" y="2943225"/>
          <p14:tracePt t="56411" x="3257550" y="2622550"/>
          <p14:tracePt t="56427" x="3300413" y="2400300"/>
          <p14:tracePt t="56444" x="3371850" y="2228850"/>
          <p14:tracePt t="56462" x="3494088" y="1871663"/>
          <p14:tracePt t="56478" x="3600450" y="1643063"/>
          <p14:tracePt t="56494" x="3794125" y="1400175"/>
          <p14:tracePt t="56512" x="3886200" y="1285875"/>
          <p14:tracePt t="56528" x="4008438" y="1185863"/>
          <p14:tracePt t="56547" x="4114800" y="1122363"/>
          <p14:tracePt t="56564" x="4208463" y="1079500"/>
          <p14:tracePt t="56580" x="4386263" y="1028700"/>
          <p14:tracePt t="56598" x="4486275" y="985838"/>
          <p14:tracePt t="56615" x="4594225" y="950913"/>
          <p14:tracePt t="56632" x="4679950" y="922338"/>
          <p14:tracePt t="56648" x="4829175" y="908050"/>
          <p14:tracePt t="56666" x="5080000" y="885825"/>
          <p14:tracePt t="56683" x="5229225" y="885825"/>
          <p14:tracePt t="56700" x="5365750" y="871538"/>
          <p14:tracePt t="56717" x="5537200" y="900113"/>
          <p14:tracePt t="56736" x="5708650" y="979488"/>
          <p14:tracePt t="56753" x="5937250" y="1093788"/>
          <p14:tracePt t="56770" x="6094413" y="1193800"/>
          <p14:tracePt t="56788" x="6215063" y="1328738"/>
          <p14:tracePt t="56804" x="6308725" y="1422400"/>
          <p14:tracePt t="56820" x="6408738" y="1522413"/>
          <p14:tracePt t="56837" x="6608763" y="1685925"/>
          <p14:tracePt t="56854" x="6708775" y="1828800"/>
          <p14:tracePt t="56872" x="6837363" y="2008188"/>
          <p14:tracePt t="56889" x="6923088" y="2151063"/>
          <p14:tracePt t="56908" x="7065963" y="2414588"/>
          <p14:tracePt t="56923" x="7115175" y="2528888"/>
          <p14:tracePt t="56939" x="7194550" y="2657475"/>
          <p14:tracePt t="56956" x="7251700" y="2794000"/>
          <p14:tracePt t="56974" x="7272338" y="2914650"/>
          <p14:tracePt t="56992" x="7308850" y="3079750"/>
          <p14:tracePt t="57009" x="7366000" y="3308350"/>
          <p14:tracePt t="57026" x="7372350" y="3494088"/>
          <p14:tracePt t="57043" x="7380288" y="3708400"/>
          <p14:tracePt t="57059" x="7380288" y="3879850"/>
          <p14:tracePt t="57076" x="7380288" y="4137025"/>
          <p14:tracePt t="57093" x="7380288" y="4286250"/>
          <p14:tracePt t="57110" x="7380288" y="4451350"/>
          <p14:tracePt t="57129" x="7366000" y="4614863"/>
          <p14:tracePt t="57148" x="7358063" y="4700588"/>
          <p14:tracePt t="57162" x="7323138" y="4786313"/>
          <p14:tracePt t="57178" x="7265988" y="4879975"/>
          <p14:tracePt t="57195" x="7229475" y="4951413"/>
          <p14:tracePt t="57214" x="7186613" y="5080000"/>
          <p14:tracePt t="57230" x="7137400" y="5180013"/>
          <p14:tracePt t="57246" x="7072313" y="5280025"/>
          <p14:tracePt t="57264" x="7000875" y="5394325"/>
          <p14:tracePt t="57281" x="6923088" y="5472113"/>
          <p14:tracePt t="57298" x="6851650" y="5551488"/>
          <p14:tracePt t="57317" x="6780213" y="5622925"/>
          <p14:tracePt t="57335" x="6729413" y="5680075"/>
          <p14:tracePt t="57351" x="6680200" y="5700713"/>
          <p14:tracePt t="57358" x="6665913" y="5722938"/>
          <p14:tracePt t="57367" x="6651625" y="5722938"/>
          <p14:tracePt t="57383" x="6637338" y="5737225"/>
          <p14:tracePt t="57490" x="6615113" y="5729288"/>
          <p14:tracePt t="57498" x="6594475" y="5722938"/>
          <p14:tracePt t="57507" x="6537325" y="5700713"/>
          <p14:tracePt t="57520" x="6408738" y="5622925"/>
          <p14:tracePt t="57538" x="6194425" y="5508625"/>
          <p14:tracePt t="57555" x="5986463" y="5380038"/>
          <p14:tracePt t="57572" x="5715000" y="5214938"/>
          <p14:tracePt t="57588" x="5494338" y="5051425"/>
          <p14:tracePt t="57606" x="5329238" y="4951413"/>
          <p14:tracePt t="57622" x="5094288" y="4829175"/>
          <p14:tracePt t="57640" x="4879975" y="4694238"/>
          <p14:tracePt t="57657" x="4679950" y="4572000"/>
          <p14:tracePt t="57674" x="4386263" y="4371975"/>
          <p14:tracePt t="57691" x="4229100" y="4222750"/>
          <p14:tracePt t="57710" x="4100513" y="4043363"/>
          <p14:tracePt t="57728" x="3986213" y="3865563"/>
          <p14:tracePt t="57744" x="3829050" y="3586163"/>
          <p14:tracePt t="57761" x="3736975" y="3457575"/>
          <p14:tracePt t="57776" x="3671888" y="3343275"/>
          <p14:tracePt t="57793" x="3600450" y="3243263"/>
          <p14:tracePt t="57811" x="3571875" y="3165475"/>
          <p14:tracePt t="57827" x="3551238" y="3143250"/>
          <p14:tracePt t="57845" x="3529013" y="3100388"/>
          <p14:tracePt t="57862" x="3514725" y="3028950"/>
          <p14:tracePt t="57879" x="3486150" y="2914650"/>
          <p14:tracePt t="57896" x="3479800" y="2857500"/>
          <p14:tracePt t="57913" x="3471863" y="2822575"/>
          <p14:tracePt t="57933" x="3471863" y="2800350"/>
          <p14:tracePt t="57949" x="3471863" y="2771775"/>
          <p14:tracePt t="57966" x="3471863" y="2728913"/>
          <p14:tracePt t="57983" x="3451225" y="2686050"/>
          <p14:tracePt t="58002" x="3429000" y="2643188"/>
          <p14:tracePt t="58017" x="3422650" y="2636838"/>
          <p14:tracePt t="58033" x="3408363" y="2600325"/>
          <p14:tracePt t="58050" x="3394075" y="2565400"/>
          <p14:tracePt t="58067" x="3371850" y="2528888"/>
          <p14:tracePt t="58084" x="3343275" y="2428875"/>
          <p14:tracePt t="58101" x="3308350" y="2386013"/>
          <p14:tracePt t="58119" x="3279775" y="2336800"/>
          <p14:tracePt t="58136" x="3257550" y="2293938"/>
          <p14:tracePt t="58152" x="3222625" y="2214563"/>
          <p14:tracePt t="58169" x="3194050" y="2136775"/>
          <p14:tracePt t="58186" x="3186113" y="2114550"/>
          <p14:tracePt t="58204" x="3179763" y="2114550"/>
          <p14:tracePt t="58510" x="3186113" y="2122488"/>
          <p14:tracePt t="58518" x="3194050" y="2128838"/>
          <p14:tracePt t="58528" x="3208338" y="2143125"/>
          <p14:tracePt t="58545" x="3222625" y="2157413"/>
          <p14:tracePt t="58563" x="3257550" y="2171700"/>
          <p14:tracePt t="58579" x="3271838" y="2171700"/>
          <p14:tracePt t="58597" x="3294063" y="2185988"/>
          <p14:tracePt t="58614" x="3328988" y="2200275"/>
          <p14:tracePt t="58632" x="3351213" y="2200275"/>
          <p14:tracePt t="58648" x="3371850" y="2208213"/>
          <p14:tracePt t="59066" x="3379788" y="2208213"/>
          <p14:tracePt t="59090" x="3379788" y="2214563"/>
          <p14:tracePt t="59105" x="3386138" y="2214563"/>
          <p14:tracePt t="59128" x="3394075" y="2214563"/>
          <p14:tracePt t="59136" x="3400425" y="2214563"/>
          <p14:tracePt t="59167" x="3408363" y="2214563"/>
          <p14:tracePt t="59182" x="3414713" y="2214563"/>
          <p14:tracePt t="59192" x="3422650" y="2214563"/>
          <p14:tracePt t="59200" x="3429000" y="2214563"/>
          <p14:tracePt t="59222" x="3436938" y="2214563"/>
          <p14:tracePt t="59237" x="3443288" y="2214563"/>
          <p14:tracePt t="59260" x="3451225" y="2214563"/>
          <p14:tracePt t="59306" x="3457575" y="2214563"/>
          <p14:tracePt t="59339" x="3465513" y="2214563"/>
          <p14:tracePt t="59364" x="3471863" y="2214563"/>
          <p14:tracePt t="59370" x="3479800" y="2214563"/>
          <p14:tracePt t="59382" x="3479800" y="2222500"/>
          <p14:tracePt t="59400" x="3494088" y="2222500"/>
          <p14:tracePt t="59417" x="3508375" y="2236788"/>
          <p14:tracePt t="59434" x="3522663" y="2236788"/>
          <p14:tracePt t="59451" x="3529013" y="2236788"/>
          <p14:tracePt t="59468" x="3543300" y="2236788"/>
          <p14:tracePt t="59487" x="3551238" y="2228850"/>
          <p14:tracePt t="59504" x="3557588" y="2228850"/>
          <p14:tracePt t="59521" x="3571875" y="2228850"/>
          <p14:tracePt t="59539" x="3586163" y="2228850"/>
          <p14:tracePt t="59554" x="3614738" y="2222500"/>
          <p14:tracePt t="59571" x="3657600" y="2214563"/>
          <p14:tracePt t="59588" x="3686175" y="2200275"/>
          <p14:tracePt t="59605" x="3714750" y="2200275"/>
          <p14:tracePt t="59622" x="3743325" y="2193925"/>
          <p14:tracePt t="59641" x="3757613" y="2185988"/>
          <p14:tracePt t="59657" x="3771900" y="2157413"/>
          <p14:tracePt t="59673" x="3779838" y="2143125"/>
          <p14:tracePt t="59691" x="3786188" y="2136775"/>
          <p14:tracePt t="59708" x="3794125" y="2136775"/>
          <p14:tracePt t="59725" x="3800475" y="2128838"/>
          <p14:tracePt t="59742" x="3829050" y="2085975"/>
          <p14:tracePt t="59760" x="3865563" y="2022475"/>
          <p14:tracePt t="59777" x="3886200" y="1985963"/>
          <p14:tracePt t="59793" x="3900488" y="1965325"/>
          <p14:tracePt t="59809" x="3908425" y="1957388"/>
          <p14:tracePt t="59902" x="3908425" y="1943100"/>
          <p14:tracePt t="59914" x="3914775" y="1928813"/>
          <p14:tracePt t="59921" x="3914775" y="1922463"/>
          <p14:tracePt t="59930" x="3914775" y="1914525"/>
          <p14:tracePt t="59947" x="3914775" y="1893888"/>
          <p14:tracePt t="60192" x="3914775" y="1885950"/>
          <p14:tracePt t="60230" x="3914775" y="1879600"/>
          <p14:tracePt t="60236" x="3908425" y="1871663"/>
          <p14:tracePt t="60253" x="3900488" y="1865313"/>
          <p14:tracePt t="60261" x="3886200" y="1851025"/>
          <p14:tracePt t="60273" x="3871913" y="1843088"/>
          <p14:tracePt t="60293" x="3808413" y="1814513"/>
          <p14:tracePt t="60308" x="3779838" y="1808163"/>
          <p14:tracePt t="60323" x="3765550" y="1800225"/>
          <p14:tracePt t="60480" x="3794125" y="1800225"/>
          <p14:tracePt t="60487" x="3829050" y="1800225"/>
          <p14:tracePt t="60496" x="3857625" y="1800225"/>
          <p14:tracePt t="60510" x="3943350" y="1793875"/>
          <p14:tracePt t="60528" x="4000500" y="1793875"/>
          <p14:tracePt t="60544" x="4037013" y="1793875"/>
          <p14:tracePt t="60561" x="4057650" y="1793875"/>
          <p14:tracePt t="60579" x="4071938" y="1793875"/>
          <p14:tracePt t="60596" x="4079875" y="1793875"/>
          <p14:tracePt t="60730" x="4079875" y="1800225"/>
          <p14:tracePt t="60785" x="4071938" y="1800225"/>
          <p14:tracePt t="60792" x="4037013" y="1793875"/>
          <p14:tracePt t="60801" x="4014788" y="1779588"/>
          <p14:tracePt t="60818" x="3914775" y="1757363"/>
          <p14:tracePt t="60835" x="3836988" y="1757363"/>
          <p14:tracePt t="60854" x="3765550" y="1751013"/>
          <p14:tracePt t="60872" x="3757613" y="1743075"/>
          <p14:tracePt t="60972" x="3765550" y="1743075"/>
          <p14:tracePt t="60978" x="3808413" y="1743075"/>
          <p14:tracePt t="60990" x="3871913" y="1757363"/>
          <p14:tracePt t="61006" x="3979863" y="1771650"/>
          <p14:tracePt t="61023" x="4100513" y="1793875"/>
          <p14:tracePt t="61042" x="4200525" y="1793875"/>
          <p14:tracePt t="61059" x="4208463" y="1793875"/>
          <p14:tracePt t="61074" x="4214813" y="1793875"/>
          <p14:tracePt t="61235" x="4222750" y="1793875"/>
          <p14:tracePt t="61252" x="4237038" y="1793875"/>
          <p14:tracePt t="61260" x="4243388" y="1793875"/>
          <p14:tracePt t="61268" x="4251325" y="1793875"/>
          <p14:tracePt t="61280" x="4257675" y="1800225"/>
          <p14:tracePt t="61297" x="4329113" y="1800225"/>
          <p14:tracePt t="61314" x="4351338" y="1800225"/>
          <p14:tracePt t="61331" x="4394200" y="1800225"/>
          <p14:tracePt t="61348" x="4437063" y="1785938"/>
          <p14:tracePt t="61352" x="4443413" y="1785938"/>
          <p14:tracePt t="61365" x="4457700" y="1779588"/>
          <p14:tracePt t="61382" x="4471988" y="1779588"/>
          <p14:tracePt t="61399" x="4471988" y="1771650"/>
          <p14:tracePt t="61528" x="4471988" y="1765300"/>
          <p14:tracePt t="61553" x="4479925" y="1765300"/>
          <p14:tracePt t="62471" x="4500563" y="1765300"/>
          <p14:tracePt t="62478" x="4508500" y="1765300"/>
          <p14:tracePt t="62494" x="4565650" y="1743075"/>
          <p14:tracePt t="62510" x="4629150" y="1743075"/>
          <p14:tracePt t="62527" x="4686300" y="1728788"/>
          <p14:tracePt t="62544" x="4729163" y="1722438"/>
          <p14:tracePt t="62561" x="4751388" y="1714500"/>
          <p14:tracePt t="62579" x="4757738" y="1714500"/>
          <p14:tracePt t="63318" x="4765675" y="1714500"/>
          <p14:tracePt t="63323" x="4779963" y="1714500"/>
          <p14:tracePt t="63332" x="4786313" y="1714500"/>
          <p14:tracePt t="63347" x="4808538" y="1714500"/>
          <p14:tracePt t="63364" x="4822825" y="1714500"/>
          <p14:tracePt t="63382" x="4851400" y="1714500"/>
          <p14:tracePt t="63399" x="4908550" y="1728788"/>
          <p14:tracePt t="63415" x="4943475" y="1728788"/>
          <p14:tracePt t="63433" x="4957763" y="1728788"/>
          <p14:tracePt t="63450" x="4972050" y="1728788"/>
          <p14:tracePt t="63467" x="4979988" y="1736725"/>
          <p14:tracePt t="63558" x="4986338" y="1736725"/>
          <p14:tracePt t="63576" x="5000625" y="1736725"/>
          <p14:tracePt t="63592" x="5008563" y="1743075"/>
          <p14:tracePt t="63599" x="5022850" y="1743075"/>
          <p14:tracePt t="63607" x="5029200" y="1751013"/>
          <p14:tracePt t="63621" x="5065713" y="1757363"/>
          <p14:tracePt t="63638" x="5086350" y="1765300"/>
          <p14:tracePt t="63655" x="5100638" y="1765300"/>
          <p14:tracePt t="63672" x="5108575" y="1779588"/>
          <p14:tracePt t="63689" x="5114925" y="1779588"/>
          <p14:tracePt t="63706" x="5122863" y="1785938"/>
          <p14:tracePt t="63723" x="5129213" y="1785938"/>
          <p14:tracePt t="63741" x="5143500" y="1793875"/>
          <p14:tracePt t="63759" x="5157788" y="1814513"/>
          <p14:tracePt t="63776" x="5172075" y="1822450"/>
          <p14:tracePt t="63794" x="5180013" y="1822450"/>
          <p14:tracePt t="63810" x="5200650" y="1822450"/>
          <p14:tracePt t="63827" x="5214938" y="1828800"/>
          <p14:tracePt t="63843" x="5229225" y="1828800"/>
          <p14:tracePt t="63861" x="5251450" y="1836738"/>
          <p14:tracePt t="63877" x="5272088" y="1836738"/>
          <p14:tracePt t="63894" x="5294313" y="1836738"/>
          <p14:tracePt t="63912" x="5322888" y="1836738"/>
          <p14:tracePt t="63928" x="5357813" y="1822450"/>
          <p14:tracePt t="63945" x="5394325" y="1793875"/>
          <p14:tracePt t="63962" x="5422900" y="1793875"/>
          <p14:tracePt t="63979" x="5451475" y="1779588"/>
          <p14:tracePt t="63997" x="5486400" y="1779588"/>
          <p14:tracePt t="64014" x="5543550" y="1779588"/>
          <p14:tracePt t="64031" x="5586413" y="1771650"/>
          <p14:tracePt t="64048" x="5622925" y="1757363"/>
          <p14:tracePt t="64065" x="5643563" y="1751013"/>
          <p14:tracePt t="64082" x="5680075" y="1751013"/>
          <p14:tracePt t="64099" x="5700713" y="1743075"/>
          <p14:tracePt t="64117" x="5722938" y="1743075"/>
          <p14:tracePt t="64133" x="5737225" y="1743075"/>
          <p14:tracePt t="64150" x="5765800" y="1743075"/>
          <p14:tracePt t="64167" x="5786438" y="1743075"/>
          <p14:tracePt t="64184" x="5808663" y="1743075"/>
          <p14:tracePt t="64202" x="5822950" y="1736725"/>
          <p14:tracePt t="64219" x="5829300" y="1736725"/>
          <p14:tracePt t="69641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/>
              <a:t>인접 행렬과 인접 리스트의 복잡도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23" y="1223755"/>
            <a:ext cx="7265873" cy="53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7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93"/>
    </mc:Choice>
    <mc:Fallback xmlns="">
      <p:transition spd="slow" advTm="23129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파이썬을</a:t>
            </a:r>
            <a:r>
              <a:rPr lang="ko-KR" altLang="en-US" sz="3200" dirty="0"/>
              <a:t> 이용한 </a:t>
            </a:r>
            <a:r>
              <a:rPr lang="ko-KR" altLang="en-US" sz="3200" dirty="0" smtClean="0"/>
              <a:t>인접 </a:t>
            </a:r>
            <a:r>
              <a:rPr lang="ko-KR" altLang="en-US" sz="3200" dirty="0"/>
              <a:t>행렬 표현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1226792"/>
            <a:ext cx="7515835" cy="30323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25" y="4259095"/>
            <a:ext cx="7560840" cy="21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07"/>
    </mc:Choice>
    <mc:Fallback xmlns="">
      <p:transition spd="slow" advTm="16300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821" x="4837113" y="5237163"/>
          <p14:tracePt t="12120" x="4829175" y="5229225"/>
          <p14:tracePt t="12126" x="4808538" y="5208588"/>
          <p14:tracePt t="12138" x="4765675" y="5172075"/>
          <p14:tracePt t="12155" x="4729163" y="5143500"/>
          <p14:tracePt t="12172" x="4700588" y="5129213"/>
          <p14:tracePt t="12189" x="4622800" y="5065713"/>
          <p14:tracePt t="12206" x="4572000" y="5043488"/>
          <p14:tracePt t="12222" x="4508500" y="4994275"/>
          <p14:tracePt t="12224" x="4494213" y="4972050"/>
          <p14:tracePt t="12241" x="4429125" y="4943475"/>
          <p14:tracePt t="12258" x="4343400" y="4894263"/>
          <p14:tracePt t="12273" x="4279900" y="4822825"/>
          <p14:tracePt t="12290" x="4229100" y="4757738"/>
          <p14:tracePt t="12308" x="4108450" y="4672013"/>
          <p14:tracePt t="12325" x="4043363" y="4614863"/>
          <p14:tracePt t="12340" x="4000500" y="4594225"/>
          <p14:tracePt t="12342" x="3971925" y="4579938"/>
          <p14:tracePt t="12358" x="3900488" y="4557713"/>
          <p14:tracePt t="12374" x="3843338" y="4529138"/>
          <p14:tracePt t="12390" x="3779838" y="4508500"/>
          <p14:tracePt t="12407" x="3729038" y="4465638"/>
          <p14:tracePt t="12426" x="3679825" y="4429125"/>
          <p14:tracePt t="12433" x="3651250" y="4400550"/>
          <p14:tracePt t="12441" x="3643313" y="4394200"/>
          <p14:tracePt t="12458" x="3608388" y="4343400"/>
          <p14:tracePt t="12475" x="3600450" y="4329113"/>
          <p14:tracePt t="12492" x="3586163" y="4322763"/>
          <p14:tracePt t="12509" x="3579813" y="4308475"/>
          <p14:tracePt t="12526" x="3571875" y="4308475"/>
          <p14:tracePt t="12543" x="3565525" y="4300538"/>
          <p14:tracePt t="12560" x="3551238" y="4286250"/>
          <p14:tracePt t="12576" x="3536950" y="4279900"/>
          <p14:tracePt t="12593" x="3536950" y="4271963"/>
          <p14:tracePt t="12610" x="3529013" y="4271963"/>
          <p14:tracePt t="12627" x="3529013" y="4265613"/>
          <p14:tracePt t="12680" x="3522663" y="4265613"/>
          <p14:tracePt t="12719" x="3514725" y="4265613"/>
          <p14:tracePt t="12761" x="3514725" y="4257675"/>
          <p14:tracePt t="12843" x="3514725" y="4251325"/>
          <p14:tracePt t="12851" x="3514725" y="4243388"/>
          <p14:tracePt t="12863" x="3508375" y="4243388"/>
          <p14:tracePt t="12880" x="3500438" y="4237038"/>
          <p14:tracePt t="12914" x="3500438" y="4229100"/>
          <p14:tracePt t="12934" x="3494088" y="4214813"/>
          <p14:tracePt t="12947" x="3486150" y="4208463"/>
          <p14:tracePt t="12964" x="3479800" y="4200525"/>
          <p14:tracePt t="12982" x="3471863" y="4186238"/>
          <p14:tracePt t="12999" x="3465513" y="4179888"/>
          <p14:tracePt t="13016" x="3465513" y="4171950"/>
          <p14:tracePt t="13033" x="3457575" y="4165600"/>
          <p14:tracePt t="13047" x="3451225" y="4157663"/>
          <p14:tracePt t="13083" x="3451225" y="4151313"/>
          <p14:tracePt t="13180" x="3451225" y="4143375"/>
          <p14:tracePt t="13189" x="3443288" y="4143375"/>
          <p14:tracePt t="13202" x="3436938" y="4137025"/>
          <p14:tracePt t="13217" x="3429000" y="4129088"/>
          <p14:tracePt t="13233" x="3414713" y="4122738"/>
          <p14:tracePt t="13251" x="3408363" y="4114800"/>
          <p14:tracePt t="13267" x="3400425" y="4108450"/>
          <p14:tracePt t="13284" x="3394075" y="4100513"/>
          <p14:tracePt t="13301" x="3371850" y="4094163"/>
          <p14:tracePt t="13318" x="3365500" y="4086225"/>
          <p14:tracePt t="13337" x="3365500" y="4071938"/>
          <p14:tracePt t="13353" x="3357563" y="4071938"/>
          <p14:tracePt t="13370" x="3343275" y="4071938"/>
          <p14:tracePt t="13385" x="3336925" y="4065588"/>
          <p14:tracePt t="13401" x="3328988" y="4057650"/>
          <p14:tracePt t="13421" x="3314700" y="4051300"/>
          <p14:tracePt t="13437" x="3314700" y="4043363"/>
          <p14:tracePt t="13442" x="3300413" y="4043363"/>
          <p14:tracePt t="13454" x="3294063" y="4022725"/>
          <p14:tracePt t="13471" x="3279775" y="4014788"/>
          <p14:tracePt t="13486" x="3265488" y="4000500"/>
          <p14:tracePt t="13503" x="3251200" y="3994150"/>
          <p14:tracePt t="13520" x="3236913" y="3986213"/>
          <p14:tracePt t="13536" x="3236913" y="3979863"/>
          <p14:tracePt t="13554" x="3228975" y="3971925"/>
          <p14:tracePt t="13570" x="3214688" y="3965575"/>
          <p14:tracePt t="13604" x="3208338" y="3957638"/>
          <p14:tracePt t="13621" x="3200400" y="3951288"/>
          <p14:tracePt t="13638" x="3186113" y="3937000"/>
          <p14:tracePt t="13654" x="3179763" y="3937000"/>
          <p14:tracePt t="13671" x="3165475" y="3929063"/>
          <p14:tracePt t="13688" x="3165475" y="3914775"/>
          <p14:tracePt t="13705" x="3151188" y="3908425"/>
          <p14:tracePt t="13721" x="3151188" y="3900488"/>
          <p14:tracePt t="13740" x="3143250" y="3894138"/>
          <p14:tracePt t="13755" x="3136900" y="3894138"/>
          <p14:tracePt t="13773" x="3128963" y="3886200"/>
          <p14:tracePt t="13789" x="3122613" y="3886200"/>
          <p14:tracePt t="13807" x="3122613" y="3879850"/>
          <p14:tracePt t="13825" x="3108325" y="3871913"/>
          <p14:tracePt t="13841" x="3100388" y="3865563"/>
          <p14:tracePt t="13866" x="3094038" y="3865563"/>
          <p14:tracePt t="13874" x="3094038" y="3857625"/>
          <p14:tracePt t="13913" x="3086100" y="3857625"/>
          <p14:tracePt t="13928" x="3079750" y="3857625"/>
          <p14:tracePt t="13937" x="3079750" y="3851275"/>
          <p14:tracePt t="13960" x="3071813" y="3851275"/>
          <p14:tracePt t="13977" x="3071813" y="3843338"/>
          <p14:tracePt t="14000" x="3065463" y="3843338"/>
          <p14:tracePt t="14104" x="3065463" y="3836988"/>
          <p14:tracePt t="14116" x="3057525" y="3836988"/>
          <p14:tracePt t="14203" x="3051175" y="3836988"/>
          <p14:tracePt t="14217" x="3043238" y="3836988"/>
          <p14:tracePt t="14226" x="3043238" y="3829050"/>
          <p14:tracePt t="14264" x="3036888" y="3829050"/>
          <p14:tracePt t="14362" x="3028950" y="3822700"/>
          <p14:tracePt t="14365" x="3022600" y="3822700"/>
          <p14:tracePt t="14381" x="3014663" y="3814763"/>
          <p14:tracePt t="14396" x="3008313" y="3808413"/>
          <p14:tracePt t="14431" x="3000375" y="3800475"/>
          <p14:tracePt t="14449" x="2994025" y="3794125"/>
          <p14:tracePt t="14480" x="2986088" y="3786188"/>
          <p14:tracePt t="14497" x="2986088" y="3779838"/>
          <p14:tracePt t="14513" x="2979738" y="3771900"/>
          <p14:tracePt t="14547" x="2979738" y="3765550"/>
          <p14:tracePt t="14564" x="2971800" y="3765550"/>
          <p14:tracePt t="14649" x="2965450" y="3765550"/>
          <p14:tracePt t="14668" x="2965450" y="3757613"/>
          <p14:tracePt t="14674" x="2957513" y="3757613"/>
          <p14:tracePt t="14687" x="2951163" y="3757613"/>
          <p14:tracePt t="14698" x="2943225" y="3751263"/>
          <p14:tracePt t="14726" x="2936875" y="3751263"/>
          <p14:tracePt t="14752" x="2936875" y="3743325"/>
          <p14:tracePt t="14781" x="2928938" y="3743325"/>
          <p14:tracePt t="14844" x="2922588" y="3743325"/>
          <p14:tracePt t="14879" x="2922588" y="3736975"/>
          <p14:tracePt t="14936" x="2914650" y="3736975"/>
          <p14:tracePt t="14951" x="2908300" y="3729038"/>
          <p14:tracePt t="15007" x="2900363" y="3729038"/>
          <p14:tracePt t="15105" x="2894013" y="3729038"/>
          <p14:tracePt t="15196" x="2886075" y="3722688"/>
          <p14:tracePt t="15218" x="2879725" y="3722688"/>
          <p14:tracePt t="15256" x="2871788" y="3722688"/>
          <p14:tracePt t="15273" x="2857500" y="3722688"/>
          <p14:tracePt t="15279" x="2857500" y="3714750"/>
          <p14:tracePt t="15289" x="2851150" y="3714750"/>
          <p14:tracePt t="15310" x="2843213" y="3708400"/>
          <p14:tracePt t="15375" x="2836863" y="3708400"/>
          <p14:tracePt t="15401" x="2828925" y="3708400"/>
          <p14:tracePt t="15423" x="2822575" y="3708400"/>
          <p14:tracePt t="15465" x="2814638" y="3700463"/>
          <p14:tracePt t="15477" x="2808288" y="3700463"/>
          <p14:tracePt t="15546" x="2800350" y="3700463"/>
          <p14:tracePt t="15561" x="2794000" y="3700463"/>
          <p14:tracePt t="15586" x="2786063" y="3700463"/>
          <p14:tracePt t="15608" x="2779713" y="3700463"/>
          <p14:tracePt t="15623" x="2771775" y="3700463"/>
          <p14:tracePt t="15631" x="2765425" y="3700463"/>
          <p14:tracePt t="15642" x="2765425" y="3694113"/>
          <p14:tracePt t="15659" x="2757488" y="3694113"/>
          <p14:tracePt t="15677" x="2743200" y="3694113"/>
          <p14:tracePt t="15695" x="2736850" y="3694113"/>
          <p14:tracePt t="15712" x="2722563" y="3694113"/>
          <p14:tracePt t="15728" x="2714625" y="3686175"/>
          <p14:tracePt t="15745" x="2708275" y="3686175"/>
          <p14:tracePt t="15760" x="2700338" y="3686175"/>
          <p14:tracePt t="15787" x="2693988" y="3679825"/>
          <p14:tracePt t="15796" x="2686050" y="3679825"/>
          <p14:tracePt t="15835" x="2679700" y="3679825"/>
          <p14:tracePt t="15854" x="2679700" y="3671888"/>
          <p14:tracePt t="15901" x="2671763" y="3671888"/>
          <p14:tracePt t="16023" x="2671763" y="3665538"/>
          <p14:tracePt t="16148" x="2665413" y="3665538"/>
          <p14:tracePt t="16245" x="2657475" y="3665538"/>
          <p14:tracePt t="16353" x="2651125" y="3665538"/>
          <p14:tracePt t="16607" x="2643188" y="3665538"/>
          <p14:tracePt t="16615" x="2636838" y="3665538"/>
          <p14:tracePt t="17139" x="2628900" y="3665538"/>
          <p14:tracePt t="17148" x="2622550" y="3665538"/>
          <p14:tracePt t="17168" x="2614613" y="3665538"/>
          <p14:tracePt t="17177" x="2608263" y="3665538"/>
          <p14:tracePt t="17193" x="2586038" y="3665538"/>
          <p14:tracePt t="17211" x="2565400" y="3671888"/>
          <p14:tracePt t="17228" x="2543175" y="3671888"/>
          <p14:tracePt t="17243" x="2528888" y="3671888"/>
          <p14:tracePt t="17261" x="2528888" y="3679825"/>
          <p14:tracePt t="17278" x="2522538" y="3679825"/>
          <p14:tracePt t="17295" x="2500313" y="3679825"/>
          <p14:tracePt t="17311" x="2486025" y="3679825"/>
          <p14:tracePt t="17332" x="2457450" y="3679825"/>
          <p14:tracePt t="17344" x="2436813" y="3679825"/>
          <p14:tracePt t="17361" x="2414588" y="3679825"/>
          <p14:tracePt t="17378" x="2400300" y="3679825"/>
          <p14:tracePt t="17412" x="2393950" y="3679825"/>
          <p14:tracePt t="17429" x="2379663" y="3679825"/>
          <p14:tracePt t="17445" x="2371725" y="3679825"/>
          <p14:tracePt t="17462" x="2365375" y="3679825"/>
          <p14:tracePt t="17479" x="2351088" y="3679825"/>
          <p14:tracePt t="17513" x="2343150" y="3679825"/>
          <p14:tracePt t="17529" x="2336800" y="3679825"/>
          <p14:tracePt t="17546" x="2328863" y="3679825"/>
          <p14:tracePt t="17578" x="2322513" y="3679825"/>
          <p14:tracePt t="18061" x="2328863" y="3679825"/>
          <p14:tracePt t="18071" x="2336800" y="3686175"/>
          <p14:tracePt t="18092" x="2343150" y="3686175"/>
          <p14:tracePt t="18141" x="2351088" y="3686175"/>
          <p14:tracePt t="18171" x="2357438" y="3686175"/>
          <p14:tracePt t="18193" x="2365375" y="3686175"/>
          <p14:tracePt t="18304" x="2371725" y="3686175"/>
          <p14:tracePt t="19396" x="2379663" y="3686175"/>
          <p14:tracePt t="19404" x="2386013" y="3686175"/>
          <p14:tracePt t="19416" x="2393950" y="3694113"/>
          <p14:tracePt t="19434" x="2436813" y="3708400"/>
          <p14:tracePt t="19452" x="2471738" y="3722688"/>
          <p14:tracePt t="19469" x="2486025" y="3729038"/>
          <p14:tracePt t="19485" x="2508250" y="3736975"/>
          <p14:tracePt t="19503" x="2528888" y="3736975"/>
          <p14:tracePt t="19517" x="2536825" y="3736975"/>
          <p14:tracePt t="19534" x="2551113" y="3736975"/>
          <p14:tracePt t="19552" x="2571750" y="3736975"/>
          <p14:tracePt t="19587" x="2571750" y="3743325"/>
          <p14:tracePt t="19604" x="2586038" y="3743325"/>
          <p14:tracePt t="19621" x="2593975" y="3751263"/>
          <p14:tracePt t="19639" x="2628900" y="3757613"/>
          <p14:tracePt t="19653" x="2657475" y="3757613"/>
          <p14:tracePt t="19669" x="2679700" y="3765550"/>
          <p14:tracePt t="19686" x="2700338" y="3765550"/>
          <p14:tracePt t="19703" x="2722563" y="3779838"/>
          <p14:tracePt t="19722" x="2743200" y="3794125"/>
          <p14:tracePt t="19740" x="2779713" y="3794125"/>
          <p14:tracePt t="19755" x="2794000" y="3794125"/>
          <p14:tracePt t="19773" x="2814638" y="3800475"/>
          <p14:tracePt t="19789" x="2828925" y="3800475"/>
          <p14:tracePt t="19806" x="2836863" y="3800475"/>
          <p14:tracePt t="19823" x="2851150" y="3808413"/>
          <p14:tracePt t="19838" x="2865438" y="3808413"/>
          <p14:tracePt t="19841" x="2871788" y="3808413"/>
          <p14:tracePt t="19856" x="2886075" y="3814763"/>
          <p14:tracePt t="19872" x="2894013" y="3814763"/>
          <p14:tracePt t="19888" x="2900363" y="3814763"/>
          <p14:tracePt t="19943" x="2908300" y="3814763"/>
          <p14:tracePt t="19960" x="2914650" y="3814763"/>
          <p14:tracePt t="19967" x="2928938" y="3814763"/>
          <p14:tracePt t="19991" x="2936875" y="3814763"/>
          <p14:tracePt t="19997" x="2943225" y="3814763"/>
          <p14:tracePt t="20006" x="2951163" y="3814763"/>
          <p14:tracePt t="20265" x="2957513" y="3814763"/>
          <p14:tracePt t="20343" x="2965450" y="3814763"/>
          <p14:tracePt t="27110" x="2979738" y="3808413"/>
          <p14:tracePt t="27118" x="2979738" y="3800475"/>
          <p14:tracePt t="27127" x="2986088" y="3786188"/>
          <p14:tracePt t="27146" x="3008313" y="3765550"/>
          <p14:tracePt t="27162" x="3008313" y="3757613"/>
          <p14:tracePt t="27179" x="3014663" y="3751263"/>
          <p14:tracePt t="27212" x="3014663" y="3743325"/>
          <p14:tracePt t="27233" x="3014663" y="3729038"/>
          <p14:tracePt t="27249" x="3022600" y="3729038"/>
          <p14:tracePt t="27268" x="3022600" y="3722688"/>
          <p14:tracePt t="27286" x="3022600" y="3708400"/>
          <p14:tracePt t="27304" x="3022600" y="3700463"/>
          <p14:tracePt t="27316" x="3028950" y="3686175"/>
          <p14:tracePt t="27332" x="3028950" y="3679825"/>
          <p14:tracePt t="27349" x="3036888" y="3665538"/>
          <p14:tracePt t="27381" x="3043238" y="3657600"/>
          <p14:tracePt t="27398" x="3051175" y="3651250"/>
          <p14:tracePt t="27415" x="3057525" y="3636963"/>
          <p14:tracePt t="27435" x="3065463" y="3622675"/>
          <p14:tracePt t="27449" x="3071813" y="3614738"/>
          <p14:tracePt t="27466" x="3079750" y="3600450"/>
          <p14:tracePt t="27483" x="3086100" y="3586163"/>
          <p14:tracePt t="27500" x="3094038" y="3579813"/>
          <p14:tracePt t="27534" x="3094038" y="3565525"/>
          <p14:tracePt t="27551" x="3100388" y="3557588"/>
          <p14:tracePt t="27585" x="3108325" y="3551238"/>
          <p14:tracePt t="27602" x="3108325" y="3543300"/>
          <p14:tracePt t="27621" x="3122613" y="3522663"/>
          <p14:tracePt t="27637" x="3136900" y="3508375"/>
          <p14:tracePt t="27654" x="3151188" y="3500438"/>
          <p14:tracePt t="27669" x="3157538" y="3494088"/>
          <p14:tracePt t="27686" x="3171825" y="3471863"/>
          <p14:tracePt t="27703" x="3186113" y="3451225"/>
          <p14:tracePt t="27721" x="3208338" y="3436938"/>
          <p14:tracePt t="27740" x="3222625" y="3422650"/>
          <p14:tracePt t="27756" x="3243263" y="3408363"/>
          <p14:tracePt t="27773" x="3257550" y="3400425"/>
          <p14:tracePt t="27788" x="3271838" y="3386138"/>
          <p14:tracePt t="27807" x="3279775" y="3379788"/>
          <p14:tracePt t="27822" x="3294063" y="3371850"/>
          <p14:tracePt t="27840" x="3308350" y="3365500"/>
          <p14:tracePt t="27856" x="3322638" y="3357563"/>
          <p14:tracePt t="27873" x="3343275" y="3351213"/>
          <p14:tracePt t="27891" x="3357563" y="3343275"/>
          <p14:tracePt t="27907" x="3379788" y="3328988"/>
          <p14:tracePt t="27924" x="3394075" y="3314700"/>
          <p14:tracePt t="27941" x="3408363" y="3308350"/>
          <p14:tracePt t="27945" x="3414713" y="3300413"/>
          <p14:tracePt t="27958" x="3414713" y="3294063"/>
          <p14:tracePt t="27974" x="3429000" y="3279775"/>
          <p14:tracePt t="27992" x="3443288" y="3271838"/>
          <p14:tracePt t="28009" x="3465513" y="3251200"/>
          <p14:tracePt t="28026" x="3465513" y="3236913"/>
          <p14:tracePt t="28042" x="3486150" y="3236913"/>
          <p14:tracePt t="28059" x="3494088" y="3228975"/>
          <p14:tracePt t="28076" x="3500438" y="3222625"/>
          <p14:tracePt t="28093" x="3514725" y="3208338"/>
          <p14:tracePt t="28110" x="3522663" y="3200400"/>
          <p14:tracePt t="28127" x="3529013" y="3194050"/>
          <p14:tracePt t="28144" x="3543300" y="3179763"/>
          <p14:tracePt t="28162" x="3551238" y="3165475"/>
          <p14:tracePt t="28178" x="3565525" y="3151188"/>
          <p14:tracePt t="28195" x="3586163" y="3136900"/>
          <p14:tracePt t="28213" x="3594100" y="3122613"/>
          <p14:tracePt t="28229" x="3600450" y="3108325"/>
          <p14:tracePt t="28231" x="3608388" y="3108325"/>
          <p14:tracePt t="28250" x="3622675" y="3100388"/>
          <p14:tracePt t="28263" x="3636963" y="3079750"/>
          <p14:tracePt t="28279" x="3643313" y="3051175"/>
          <p14:tracePt t="28297" x="3657600" y="3036888"/>
          <p14:tracePt t="28313" x="3679825" y="3014663"/>
          <p14:tracePt t="28331" x="3686175" y="3000375"/>
          <p14:tracePt t="28348" x="3700463" y="2986088"/>
          <p14:tracePt t="28364" x="3700463" y="2965450"/>
          <p14:tracePt t="28382" x="3708400" y="2951163"/>
          <p14:tracePt t="28398" x="3736975" y="2922588"/>
          <p14:tracePt t="28415" x="3751263" y="2908300"/>
          <p14:tracePt t="28432" x="3751263" y="2900363"/>
          <p14:tracePt t="28450" x="3765550" y="2871788"/>
          <p14:tracePt t="28465" x="3779838" y="2851150"/>
          <p14:tracePt t="28483" x="3794125" y="2814638"/>
          <p14:tracePt t="28501" x="3808413" y="2794000"/>
          <p14:tracePt t="28518" x="3822700" y="2765425"/>
          <p14:tracePt t="28535" x="3843338" y="2736850"/>
          <p14:tracePt t="28552" x="3857625" y="2714625"/>
          <p14:tracePt t="28568" x="3871913" y="2708275"/>
          <p14:tracePt t="28584" x="3886200" y="2693988"/>
          <p14:tracePt t="28601" x="3886200" y="2679700"/>
          <p14:tracePt t="28618" x="3894138" y="2679700"/>
          <p14:tracePt t="28637" x="3900488" y="2671763"/>
          <p14:tracePt t="28654" x="3914775" y="2643188"/>
          <p14:tracePt t="28671" x="3929063" y="2614613"/>
          <p14:tracePt t="28686" x="3937000" y="2586038"/>
          <p14:tracePt t="28703" x="3951288" y="2571750"/>
          <p14:tracePt t="28720" x="3957638" y="2565400"/>
          <p14:tracePt t="28739" x="3971925" y="2551113"/>
          <p14:tracePt t="28757" x="4000500" y="2536825"/>
          <p14:tracePt t="28772" x="4008438" y="2528888"/>
          <p14:tracePt t="28790" x="4029075" y="2514600"/>
          <p14:tracePt t="28805" x="4043363" y="2479675"/>
          <p14:tracePt t="28822" x="4065588" y="2457450"/>
          <p14:tracePt t="28840" x="4094163" y="2414588"/>
          <p14:tracePt t="28857" x="4100513" y="2400300"/>
          <p14:tracePt t="28876" x="4122738" y="2371725"/>
          <p14:tracePt t="28889" x="4137025" y="2351088"/>
          <p14:tracePt t="28908" x="4157663" y="2328863"/>
          <p14:tracePt t="28925" x="4171950" y="2314575"/>
          <p14:tracePt t="28937" x="4179888" y="2300288"/>
          <p14:tracePt t="28945" x="4194175" y="2293938"/>
          <p14:tracePt t="28958" x="4222750" y="2279650"/>
          <p14:tracePt t="28974" x="4229100" y="2265363"/>
          <p14:tracePt t="28992" x="4257675" y="2251075"/>
          <p14:tracePt t="29009" x="4294188" y="2214563"/>
          <p14:tracePt t="29025" x="4322763" y="2185988"/>
          <p14:tracePt t="29042" x="4351338" y="2151063"/>
          <p14:tracePt t="29059" x="4379913" y="2128838"/>
          <p14:tracePt t="29076" x="4408488" y="2108200"/>
          <p14:tracePt t="29093" x="4429125" y="2093913"/>
          <p14:tracePt t="29110" x="4443413" y="2085975"/>
          <p14:tracePt t="29129" x="4471988" y="2079625"/>
          <p14:tracePt t="29148" x="4486275" y="2065338"/>
          <p14:tracePt t="29163" x="4514850" y="2065338"/>
          <p14:tracePt t="29179" x="4537075" y="2057400"/>
          <p14:tracePt t="29194" x="4572000" y="2036763"/>
          <p14:tracePt t="29211" x="4608513" y="2008188"/>
          <p14:tracePt t="29229" x="4651375" y="2000250"/>
          <p14:tracePt t="29230" x="4694238" y="1993900"/>
          <p14:tracePt t="29246" x="4765675" y="1971675"/>
          <p14:tracePt t="29265" x="4800600" y="1971675"/>
          <p14:tracePt t="29280" x="4837113" y="1971675"/>
          <p14:tracePt t="29296" x="4843463" y="1965325"/>
          <p14:tracePt t="29313" x="4851400" y="1965325"/>
          <p14:tracePt t="29398" x="4857750" y="1965325"/>
          <p14:tracePt t="29920" x="4851400" y="1965325"/>
          <p14:tracePt t="29924" x="4843463" y="1965325"/>
          <p14:tracePt t="29940" x="4822825" y="1965325"/>
          <p14:tracePt t="29957" x="4808538" y="1965325"/>
          <p14:tracePt t="29974" x="4794250" y="1965325"/>
          <p14:tracePt t="29991" x="4765675" y="1957388"/>
          <p14:tracePt t="30008" x="4751388" y="1957388"/>
          <p14:tracePt t="30025" x="4737100" y="1957388"/>
          <p14:tracePt t="30044" x="4714875" y="1957388"/>
          <p14:tracePt t="30058" x="4708525" y="1957388"/>
          <p14:tracePt t="30390" x="4708525" y="1951038"/>
          <p14:tracePt t="30394" x="4714875" y="1951038"/>
          <p14:tracePt t="30412" x="4722813" y="1951038"/>
          <p14:tracePt t="30419" x="4722813" y="1943100"/>
          <p14:tracePt t="30431" x="4729163" y="1943100"/>
          <p14:tracePt t="30450" x="4737100" y="1943100"/>
          <p14:tracePt t="30475" x="4743450" y="1943100"/>
          <p14:tracePt t="30490" x="4751388" y="1936750"/>
          <p14:tracePt t="30503" x="4757738" y="1936750"/>
          <p14:tracePt t="30522" x="4765675" y="1936750"/>
          <p14:tracePt t="30544" x="4772025" y="1936750"/>
          <p14:tracePt t="30553" x="4779963" y="1936750"/>
          <p14:tracePt t="30704" x="4786313" y="1936750"/>
          <p14:tracePt t="30708" x="4794250" y="1936750"/>
          <p14:tracePt t="30721" x="4800600" y="1936750"/>
          <p14:tracePt t="30736" x="4808538" y="1936750"/>
          <p14:tracePt t="30753" x="4814888" y="1936750"/>
          <p14:tracePt t="30872" x="4822825" y="1936750"/>
          <p14:tracePt t="30880" x="4837113" y="1936750"/>
          <p14:tracePt t="30888" x="4843463" y="1936750"/>
          <p14:tracePt t="30906" x="4851400" y="1928813"/>
          <p14:tracePt t="30925" x="4872038" y="1928813"/>
          <p14:tracePt t="30932" x="4879975" y="1928813"/>
          <p14:tracePt t="30946" x="4886325" y="1928813"/>
          <p14:tracePt t="30975" x="4894263" y="1928813"/>
          <p14:tracePt t="30990" x="4900613" y="1928813"/>
          <p14:tracePt t="30997" x="4908550" y="1928813"/>
          <p14:tracePt t="31008" x="4914900" y="1928813"/>
          <p14:tracePt t="31027" x="4937125" y="1928813"/>
          <p14:tracePt t="31042" x="4943475" y="1928813"/>
          <p14:tracePt t="31058" x="4972050" y="1928813"/>
          <p14:tracePt t="31076" x="4986338" y="1928813"/>
          <p14:tracePt t="31092" x="4994275" y="1928813"/>
          <p14:tracePt t="31109" x="5000625" y="1928813"/>
          <p14:tracePt t="31126" x="5008563" y="1928813"/>
          <p14:tracePt t="31143" x="5014913" y="1928813"/>
          <p14:tracePt t="31162" x="5029200" y="1928813"/>
          <p14:tracePt t="31177" x="5037138" y="1928813"/>
          <p14:tracePt t="31194" x="5057775" y="1928813"/>
          <p14:tracePt t="31211" x="5086350" y="1936750"/>
          <p14:tracePt t="31229" x="5129213" y="1936750"/>
          <p14:tracePt t="31245" x="5151438" y="1936750"/>
          <p14:tracePt t="31261" x="5180013" y="1943100"/>
          <p14:tracePt t="31278" x="5194300" y="1943100"/>
          <p14:tracePt t="31295" x="5200650" y="1943100"/>
          <p14:tracePt t="31313" x="5208588" y="1951038"/>
          <p14:tracePt t="31329" x="5214938" y="1951038"/>
          <p14:tracePt t="31346" x="5243513" y="1951038"/>
          <p14:tracePt t="31364" x="5257800" y="1951038"/>
          <p14:tracePt t="31380" x="5272088" y="1965325"/>
          <p14:tracePt t="31397" x="5308600" y="1971675"/>
          <p14:tracePt t="31414" x="5329238" y="1979613"/>
          <p14:tracePt t="31432" x="5357813" y="1985963"/>
          <p14:tracePt t="31449" x="5380038" y="1985963"/>
          <p14:tracePt t="31465" x="5386388" y="1985963"/>
          <p14:tracePt t="31482" x="5394325" y="1993900"/>
          <p14:tracePt t="31499" x="5414963" y="1993900"/>
          <p14:tracePt t="31520" x="5437188" y="2000250"/>
          <p14:tracePt t="31533" x="5451475" y="2000250"/>
          <p14:tracePt t="31551" x="5486400" y="2000250"/>
          <p14:tracePt t="31567" x="5522913" y="1993900"/>
          <p14:tracePt t="31584" x="5551488" y="1993900"/>
          <p14:tracePt t="31601" x="5572125" y="1993900"/>
          <p14:tracePt t="31617" x="5614988" y="1985963"/>
          <p14:tracePt t="31634" x="5629275" y="1979613"/>
          <p14:tracePt t="31652" x="5657850" y="1979613"/>
          <p14:tracePt t="31670" x="5672138" y="1979613"/>
          <p14:tracePt t="31685" x="5680075" y="1979613"/>
          <p14:tracePt t="31702" x="5700713" y="1971675"/>
          <p14:tracePt t="31719" x="5729288" y="1965325"/>
          <p14:tracePt t="31736" x="5757863" y="1957388"/>
          <p14:tracePt t="31753" x="5780088" y="1957388"/>
          <p14:tracePt t="31770" x="5800725" y="1957388"/>
          <p14:tracePt t="31787" x="5815013" y="1951038"/>
          <p14:tracePt t="31804" x="5837238" y="1951038"/>
          <p14:tracePt t="31821" x="5865813" y="1951038"/>
          <p14:tracePt t="31839" x="5886450" y="1943100"/>
          <p14:tracePt t="31856" x="5929313" y="1936750"/>
          <p14:tracePt t="31871" x="5951538" y="1936750"/>
          <p14:tracePt t="31888" x="5980113" y="1922463"/>
          <p14:tracePt t="31907" x="6000750" y="1922463"/>
          <p14:tracePt t="31924" x="6037263" y="1908175"/>
          <p14:tracePt t="31941" x="6065838" y="1900238"/>
          <p14:tracePt t="31958" x="6086475" y="1900238"/>
          <p14:tracePt t="31973" x="6094413" y="1900238"/>
          <p14:tracePt t="31990" x="6100763" y="1893888"/>
          <p14:tracePt t="32118" x="6086475" y="1893888"/>
          <p14:tracePt t="32124" x="6080125" y="1893888"/>
          <p14:tracePt t="32132" x="6065838" y="1908175"/>
          <p14:tracePt t="32142" x="6051550" y="1908175"/>
          <p14:tracePt t="32159" x="6015038" y="1908175"/>
          <p14:tracePt t="32177" x="6000750" y="1908175"/>
          <p14:tracePt t="32196" x="5980113" y="1908175"/>
          <p14:tracePt t="32213" x="5965825" y="1908175"/>
          <p14:tracePt t="32227" x="5929313" y="1908175"/>
          <p14:tracePt t="32244" x="5872163" y="1908175"/>
          <p14:tracePt t="32262" x="5800725" y="1908175"/>
          <p14:tracePt t="32278" x="5765800" y="1900238"/>
          <p14:tracePt t="32295" x="5694363" y="1900238"/>
          <p14:tracePt t="32313" x="5665788" y="1885950"/>
          <p14:tracePt t="32330" x="5565775" y="1885950"/>
          <p14:tracePt t="32346" x="5522913" y="1885950"/>
          <p14:tracePt t="32363" x="5472113" y="1885950"/>
          <p14:tracePt t="32380" x="5422900" y="1885950"/>
          <p14:tracePt t="32397" x="5372100" y="1885950"/>
          <p14:tracePt t="32416" x="5329238" y="1871663"/>
          <p14:tracePt t="32433" x="5308600" y="1871663"/>
          <p14:tracePt t="32448" x="5280025" y="1865313"/>
          <p14:tracePt t="32464" x="5257800" y="1857375"/>
          <p14:tracePt t="32483" x="5237163" y="1857375"/>
          <p14:tracePt t="32500" x="5208588" y="1857375"/>
          <p14:tracePt t="32518" x="5172075" y="1857375"/>
          <p14:tracePt t="32534" x="5157788" y="1857375"/>
          <p14:tracePt t="32550" x="5137150" y="1857375"/>
          <p14:tracePt t="32566" x="5122863" y="1857375"/>
          <p14:tracePt t="32583" x="5108575" y="1857375"/>
          <p14:tracePt t="32600" x="5100638" y="1857375"/>
          <p14:tracePt t="32634" x="5094288" y="1857375"/>
          <p14:tracePt t="32654" x="5086350" y="1857375"/>
          <p14:tracePt t="32669" x="5080000" y="1857375"/>
          <p14:tracePt t="32685" x="5065713" y="1857375"/>
          <p14:tracePt t="32707" x="5057775" y="1857375"/>
          <p14:tracePt t="32975" x="5072063" y="1857375"/>
          <p14:tracePt t="32983" x="5080000" y="1857375"/>
          <p14:tracePt t="32994" x="5086350" y="1857375"/>
          <p14:tracePt t="33006" x="5108575" y="1857375"/>
          <p14:tracePt t="33024" x="5122863" y="1857375"/>
          <p14:tracePt t="33043" x="5172075" y="1857375"/>
          <p14:tracePt t="33059" x="5214938" y="1857375"/>
          <p14:tracePt t="33075" x="5265738" y="1857375"/>
          <p14:tracePt t="33091" x="5294313" y="1857375"/>
          <p14:tracePt t="33109" x="5322888" y="1857375"/>
          <p14:tracePt t="33125" x="5357813" y="1857375"/>
          <p14:tracePt t="33142" x="5365750" y="1857375"/>
          <p14:tracePt t="33159" x="5386388" y="1857375"/>
          <p14:tracePt t="33178" x="5408613" y="1857375"/>
          <p14:tracePt t="33195" x="5429250" y="1857375"/>
          <p14:tracePt t="33212" x="5457825" y="1857375"/>
          <p14:tracePt t="33227" x="5472113" y="1857375"/>
          <p14:tracePt t="33244" x="5529263" y="1857375"/>
          <p14:tracePt t="33261" x="5565775" y="1857375"/>
          <p14:tracePt t="33278" x="5586413" y="1857375"/>
          <p14:tracePt t="33295" x="5622925" y="1857375"/>
          <p14:tracePt t="33312" x="5637213" y="1857375"/>
          <p14:tracePt t="33329" x="5657850" y="1857375"/>
          <p14:tracePt t="33346" x="5694363" y="1865313"/>
          <p14:tracePt t="33363" x="5737225" y="1871663"/>
          <p14:tracePt t="33380" x="5743575" y="1871663"/>
          <p14:tracePt t="33397" x="5765800" y="1879600"/>
          <p14:tracePt t="33413" x="5794375" y="1879600"/>
          <p14:tracePt t="33430" x="5829300" y="1879600"/>
          <p14:tracePt t="33448" x="5865813" y="1885950"/>
          <p14:tracePt t="33464" x="5880100" y="1885950"/>
          <p14:tracePt t="33481" x="5900738" y="1893888"/>
          <p14:tracePt t="33499" x="5922963" y="1908175"/>
          <p14:tracePt t="33515" x="5943600" y="1908175"/>
          <p14:tracePt t="33532" x="5972175" y="1914525"/>
          <p14:tracePt t="33549" x="5980113" y="1914525"/>
          <p14:tracePt t="33566" x="6015038" y="1914525"/>
          <p14:tracePt t="33583" x="6037263" y="1914525"/>
          <p14:tracePt t="33600" x="6051550" y="1914525"/>
          <p14:tracePt t="33617" x="6065838" y="1914525"/>
          <p14:tracePt t="33634" x="6080125" y="1914525"/>
          <p14:tracePt t="33654" x="6129338" y="1922463"/>
          <p14:tracePt t="33669" x="6143625" y="1922463"/>
          <p14:tracePt t="33686" x="6151563" y="1922463"/>
          <p14:tracePt t="33703" x="6165850" y="1922463"/>
          <p14:tracePt t="33737" x="6172200" y="1922463"/>
          <p14:tracePt t="33756" x="6180138" y="1922463"/>
          <p14:tracePt t="33775" x="6186488" y="1922463"/>
          <p14:tracePt t="33788" x="6200775" y="1922463"/>
          <p14:tracePt t="33805" x="6223000" y="1922463"/>
          <p14:tracePt t="33822" x="6237288" y="1922463"/>
          <p14:tracePt t="33839" x="6251575" y="1922463"/>
          <p14:tracePt t="33855" x="6265863" y="1922463"/>
          <p14:tracePt t="33873" x="6272213" y="1922463"/>
          <p14:tracePt t="33888" x="6280150" y="1922463"/>
          <p14:tracePt t="33905" x="6286500" y="1922463"/>
          <p14:tracePt t="33922" x="6300788" y="1922463"/>
          <p14:tracePt t="33940" x="6323013" y="1928813"/>
          <p14:tracePt t="33957" x="6351588" y="1928813"/>
          <p14:tracePt t="33974" x="6365875" y="1928813"/>
          <p14:tracePt t="33991" x="6394450" y="1928813"/>
          <p14:tracePt t="34006" x="6408738" y="1928813"/>
          <p14:tracePt t="34107" x="6415088" y="1928813"/>
          <p14:tracePt t="34131" x="6423025" y="1928813"/>
          <p14:tracePt t="34147" x="6429375" y="1928813"/>
          <p14:tracePt t="36466" x="6415088" y="1928813"/>
          <p14:tracePt t="36472" x="6394450" y="1936750"/>
          <p14:tracePt t="36482" x="6372225" y="1936750"/>
          <p14:tracePt t="36497" x="6308725" y="1943100"/>
          <p14:tracePt t="36514" x="6257925" y="1951038"/>
          <p14:tracePt t="36531" x="6194425" y="1957388"/>
          <p14:tracePt t="36548" x="6086475" y="1957388"/>
          <p14:tracePt t="36565" x="5900738" y="1985963"/>
          <p14:tracePt t="36584" x="5765800" y="2036763"/>
          <p14:tracePt t="36600" x="5643563" y="2065338"/>
          <p14:tracePt t="36616" x="5514975" y="2128838"/>
          <p14:tracePt t="36633" x="5437188" y="2128838"/>
          <p14:tracePt t="36650" x="5308600" y="2193925"/>
          <p14:tracePt t="36666" x="5172075" y="2243138"/>
          <p14:tracePt t="36684" x="5029200" y="2293938"/>
          <p14:tracePt t="36701" x="4914900" y="2343150"/>
          <p14:tracePt t="36717" x="4737100" y="2386013"/>
          <p14:tracePt t="36734" x="4557713" y="2457450"/>
          <p14:tracePt t="36755" x="4279900" y="2557463"/>
          <p14:tracePt t="36770" x="4065588" y="2628900"/>
          <p14:tracePt t="36786" x="3808413" y="2728913"/>
          <p14:tracePt t="36802" x="3643313" y="2751138"/>
          <p14:tracePt t="36819" x="3436938" y="2794000"/>
          <p14:tracePt t="36839" x="2979738" y="2814638"/>
          <p14:tracePt t="36853" x="2814638" y="2822575"/>
          <p14:tracePt t="36870" x="2300288" y="2900363"/>
          <p14:tracePt t="36887" x="2071688" y="2951163"/>
          <p14:tracePt t="36904" x="1893888" y="2951163"/>
          <p14:tracePt t="36921" x="1708150" y="2914650"/>
          <p14:tracePt t="36938" x="1585913" y="2894013"/>
          <p14:tracePt t="36941" x="1528763" y="2871788"/>
          <p14:tracePt t="36954" x="1508125" y="2865438"/>
          <p14:tracePt t="36971" x="1500188" y="2865438"/>
          <p14:tracePt t="37363" x="1508125" y="2865438"/>
          <p14:tracePt t="37371" x="1557338" y="2851150"/>
          <p14:tracePt t="37383" x="1657350" y="2828925"/>
          <p14:tracePt t="37395" x="1879600" y="2728913"/>
          <p14:tracePt t="37412" x="2008188" y="2693988"/>
          <p14:tracePt t="37429" x="2143125" y="2657475"/>
          <p14:tracePt t="37433" x="2214563" y="2636838"/>
          <p14:tracePt t="37445" x="2279650" y="2636838"/>
          <p14:tracePt t="37464" x="2665413" y="2586038"/>
          <p14:tracePt t="37480" x="2928938" y="2528888"/>
          <p14:tracePt t="37496" x="3114675" y="2451100"/>
          <p14:tracePt t="37514" x="3265488" y="2379663"/>
          <p14:tracePt t="37530" x="3386138" y="2308225"/>
          <p14:tracePt t="37548" x="3479800" y="2251075"/>
          <p14:tracePt t="37565" x="3586163" y="2222500"/>
          <p14:tracePt t="37582" x="3657600" y="2193925"/>
          <p14:tracePt t="37601" x="3751263" y="2136775"/>
          <p14:tracePt t="37618" x="3814763" y="2122488"/>
          <p14:tracePt t="37635" x="3965575" y="2065338"/>
          <p14:tracePt t="37650" x="4071938" y="2051050"/>
          <p14:tracePt t="37667" x="4157663" y="2051050"/>
          <p14:tracePt t="37683" x="4265613" y="2051050"/>
          <p14:tracePt t="37700" x="4400550" y="2043113"/>
          <p14:tracePt t="37717" x="4486275" y="2028825"/>
          <p14:tracePt t="37735" x="4557713" y="2014538"/>
          <p14:tracePt t="37751" x="4608513" y="1993900"/>
          <p14:tracePt t="37753" x="4614863" y="1993900"/>
          <p14:tracePt t="37768" x="4622800" y="1985963"/>
          <p14:tracePt t="37785" x="4629150" y="1985963"/>
          <p14:tracePt t="37856" x="4637088" y="1985963"/>
          <p14:tracePt t="37868" x="4651375" y="1979613"/>
          <p14:tracePt t="37874" x="4672013" y="1979613"/>
          <p14:tracePt t="37886" x="4714875" y="1979613"/>
          <p14:tracePt t="37905" x="4751388" y="1971675"/>
          <p14:tracePt t="37922" x="4772025" y="1971675"/>
          <p14:tracePt t="37937" x="4786313" y="1971675"/>
          <p14:tracePt t="37954" x="4794250" y="1971675"/>
          <p14:tracePt t="38082" x="4794250" y="1965325"/>
          <p14:tracePt t="38590" x="4786313" y="1965325"/>
          <p14:tracePt t="38599" x="4772025" y="1965325"/>
          <p14:tracePt t="38605" x="4751388" y="1971675"/>
          <p14:tracePt t="38614" x="4729163" y="1985963"/>
          <p14:tracePt t="38632" x="4665663" y="2000250"/>
          <p14:tracePt t="38649" x="4594225" y="2043113"/>
          <p14:tracePt t="38652" x="4529138" y="2071688"/>
          <p14:tracePt t="38666" x="4400550" y="2151063"/>
          <p14:tracePt t="38683" x="4271963" y="2257425"/>
          <p14:tracePt t="38701" x="4151313" y="2365375"/>
          <p14:tracePt t="38718" x="4079875" y="2428875"/>
          <p14:tracePt t="38735" x="4037013" y="2451100"/>
          <p14:tracePt t="38737" x="3994150" y="2465388"/>
          <p14:tracePt t="38750" x="3937000" y="2479675"/>
          <p14:tracePt t="38770" x="3743325" y="2586038"/>
          <p14:tracePt t="38786" x="3586163" y="2736850"/>
          <p14:tracePt t="38802" x="3371850" y="2957513"/>
          <p14:tracePt t="38819" x="3122613" y="3265488"/>
          <p14:tracePt t="38836" x="2943225" y="3486150"/>
          <p14:tracePt t="38852" x="2879725" y="3522663"/>
          <p14:tracePt t="38871" x="2808288" y="3536950"/>
          <p14:tracePt t="38889" x="2722563" y="3551238"/>
          <p14:tracePt t="38904" x="2628900" y="3557588"/>
          <p14:tracePt t="38921" x="2536825" y="3586163"/>
          <p14:tracePt t="38937" x="2471738" y="3636963"/>
          <p14:tracePt t="38940" x="2436813" y="3657600"/>
          <p14:tracePt t="38954" x="2422525" y="3665538"/>
          <p14:tracePt t="38971" x="2357438" y="3694113"/>
          <p14:tracePt t="38990" x="2343150" y="3700463"/>
          <p14:tracePt t="39008" x="2322513" y="3700463"/>
          <p14:tracePt t="39022" x="2293938" y="3708400"/>
          <p14:tracePt t="39038" x="2257425" y="3714750"/>
          <p14:tracePt t="39056" x="2222500" y="3736975"/>
          <p14:tracePt t="39072" x="2214563" y="3736975"/>
          <p14:tracePt t="39311" x="2208213" y="3736975"/>
          <p14:tracePt t="57092" x="2200275" y="3729038"/>
          <p14:tracePt t="57098" x="2193925" y="3722688"/>
          <p14:tracePt t="57114" x="2185988" y="3714750"/>
          <p14:tracePt t="57122" x="2179638" y="3708400"/>
          <p14:tracePt t="57134" x="2179638" y="3700463"/>
          <p14:tracePt t="57152" x="2165350" y="3679825"/>
          <p14:tracePt t="57169" x="2151063" y="3665538"/>
          <p14:tracePt t="57185" x="2122488" y="3643313"/>
          <p14:tracePt t="57203" x="2079625" y="3608388"/>
          <p14:tracePt t="57219" x="2051050" y="3586163"/>
          <p14:tracePt t="57237" x="2014538" y="3565525"/>
          <p14:tracePt t="57254" x="1928813" y="3522663"/>
          <p14:tracePt t="57271" x="1893888" y="3500438"/>
          <p14:tracePt t="57288" x="1851025" y="3494088"/>
          <p14:tracePt t="57305" x="1836738" y="3479800"/>
          <p14:tracePt t="57322" x="1822450" y="3471863"/>
          <p14:tracePt t="57380" x="1822450" y="3465513"/>
          <p14:tracePt t="57553" x="1822450" y="3457575"/>
          <p14:tracePt t="57569" x="1828800" y="3443288"/>
          <p14:tracePt t="57576" x="1836738" y="3436938"/>
          <p14:tracePt t="57587" x="1843088" y="3429000"/>
          <p14:tracePt t="57591" x="1857375" y="3414713"/>
          <p14:tracePt t="57611" x="1865313" y="3414713"/>
          <p14:tracePt t="57626" x="1922463" y="3457575"/>
          <p14:tracePt t="57643" x="2108200" y="3586163"/>
          <p14:tracePt t="57660" x="2408238" y="3671888"/>
          <p14:tracePt t="58041" x="2393950" y="3671888"/>
          <p14:tracePt t="58045" x="2379663" y="3671888"/>
          <p14:tracePt t="58055" x="2351088" y="3679825"/>
          <p14:tracePt t="58067" x="2308225" y="3686175"/>
          <p14:tracePt t="58085" x="2293938" y="3686175"/>
          <p14:tracePt t="58102" x="2286000" y="3671888"/>
          <p14:tracePt t="58118" x="2286000" y="3651250"/>
          <p14:tracePt t="58138" x="2286000" y="3608388"/>
          <p14:tracePt t="58151" x="2265363" y="3579813"/>
          <p14:tracePt t="58168" x="2185988" y="3508375"/>
          <p14:tracePt t="58185" x="2100263" y="3451225"/>
          <p14:tracePt t="58202" x="2022475" y="3365500"/>
          <p14:tracePt t="58219" x="1928813" y="3322638"/>
          <p14:tracePt t="58236" x="1865313" y="3300413"/>
          <p14:tracePt t="58253" x="1800225" y="3294063"/>
          <p14:tracePt t="58287" x="1708150" y="3228975"/>
          <p14:tracePt t="58304" x="1679575" y="3208338"/>
          <p14:tracePt t="58320" x="1636713" y="3179763"/>
          <p14:tracePt t="58337" x="1579563" y="3157538"/>
          <p14:tracePt t="58354" x="1500188" y="3136900"/>
          <p14:tracePt t="58372" x="1436688" y="3100388"/>
          <p14:tracePt t="58373" x="1393825" y="3079750"/>
          <p14:tracePt t="58388" x="1350963" y="3071813"/>
          <p14:tracePt t="58405" x="1322388" y="3057525"/>
          <p14:tracePt t="58425" x="1285875" y="3028950"/>
          <p14:tracePt t="58429" x="1271588" y="3022600"/>
          <p14:tracePt t="58439" x="1243013" y="2994025"/>
          <p14:tracePt t="58456" x="1214438" y="2971800"/>
          <p14:tracePt t="58472" x="1171575" y="2900363"/>
          <p14:tracePt t="58474" x="1157288" y="2879725"/>
          <p14:tracePt t="58490" x="1114425" y="2843213"/>
          <p14:tracePt t="58507" x="1093788" y="2822575"/>
          <p14:tracePt t="58524" x="1065213" y="2794000"/>
          <p14:tracePt t="58541" x="1057275" y="2794000"/>
          <p14:tracePt t="58588" x="1057275" y="2786063"/>
          <p14:tracePt t="58605" x="1057275" y="2779713"/>
          <p14:tracePt t="58622" x="1057275" y="2771775"/>
          <p14:tracePt t="58633" x="1065213" y="2757488"/>
          <p14:tracePt t="58663" x="1071563" y="2751138"/>
          <p14:tracePt t="58775" x="1079500" y="2743200"/>
          <p14:tracePt t="58782" x="1085850" y="2736850"/>
          <p14:tracePt t="58796" x="1093788" y="2714625"/>
          <p14:tracePt t="58812" x="1108075" y="2693988"/>
          <p14:tracePt t="58830" x="1108075" y="2679700"/>
          <p14:tracePt t="58845" x="1122363" y="2671763"/>
          <p14:tracePt t="58863" x="1122363" y="2665413"/>
          <p14:tracePt t="58920" x="1128713" y="2665413"/>
          <p14:tracePt t="58933" x="1128713" y="2657475"/>
          <p14:tracePt t="58944" x="1128713" y="2651125"/>
          <p14:tracePt t="58982" x="1136650" y="2651125"/>
          <p14:tracePt t="59310" x="1136650" y="2657475"/>
          <p14:tracePt t="59334" x="1136650" y="2665413"/>
          <p14:tracePt t="59349" x="1136650" y="2671763"/>
          <p14:tracePt t="59373" x="1136650" y="2679700"/>
          <p14:tracePt t="59380" x="1136650" y="2686050"/>
          <p14:tracePt t="59389" x="1136650" y="2693988"/>
          <p14:tracePt t="59405" x="1136650" y="2708275"/>
          <p14:tracePt t="59421" x="1136650" y="2722563"/>
          <p14:tracePt t="59438" x="1136650" y="2751138"/>
          <p14:tracePt t="59443" x="1136650" y="2757488"/>
          <p14:tracePt t="59456" x="1136650" y="2771775"/>
          <p14:tracePt t="59473" x="1136650" y="2814638"/>
          <p14:tracePt t="59489" x="1136650" y="2851150"/>
          <p14:tracePt t="59507" x="1143000" y="2879725"/>
          <p14:tracePt t="59524" x="1143000" y="2914650"/>
          <p14:tracePt t="59541" x="1143000" y="2951163"/>
          <p14:tracePt t="59558" x="1150938" y="3043238"/>
          <p14:tracePt t="59574" x="1157288" y="3100388"/>
          <p14:tracePt t="59592" x="1165225" y="3122613"/>
          <p14:tracePt t="59608" x="1165225" y="3136900"/>
          <p14:tracePt t="59625" x="1171575" y="3157538"/>
          <p14:tracePt t="59842" x="1171575" y="3151188"/>
          <p14:tracePt t="59850" x="1179513" y="3114675"/>
          <p14:tracePt t="59862" x="1179513" y="3071813"/>
          <p14:tracePt t="59880" x="1171575" y="2951163"/>
          <p14:tracePt t="59897" x="1171575" y="2814638"/>
          <p14:tracePt t="59918" x="1171575" y="2779713"/>
          <p14:tracePt t="59931" x="1171575" y="2757488"/>
          <p14:tracePt t="59947" x="1165225" y="2700338"/>
          <p14:tracePt t="59970" x="1143000" y="2551113"/>
          <p14:tracePt t="59983" x="1143000" y="2451100"/>
          <p14:tracePt t="59999" x="1150938" y="2414588"/>
          <p14:tracePt t="60215" x="1193800" y="2414588"/>
          <p14:tracePt t="60248" x="1536700" y="2422525"/>
          <p14:tracePt t="60263" x="1814513" y="2451100"/>
          <p14:tracePt t="60273" x="1843088" y="2451100"/>
          <p14:tracePt t="60286" x="1914525" y="2465388"/>
          <p14:tracePt t="60303" x="1951038" y="2479675"/>
          <p14:tracePt t="60322" x="1965325" y="2479675"/>
          <p14:tracePt t="60356" x="1971675" y="2479675"/>
          <p14:tracePt t="60370" x="1979613" y="2479675"/>
          <p14:tracePt t="60388" x="1993900" y="2486025"/>
          <p14:tracePt t="60404" x="2036763" y="2500313"/>
          <p14:tracePt t="60422" x="2079625" y="2522538"/>
          <p14:tracePt t="60438" x="2093913" y="2522538"/>
          <p14:tracePt t="60442" x="2100263" y="2522538"/>
          <p14:tracePt t="62244" x="2093913" y="2522538"/>
          <p14:tracePt t="62274" x="2085975" y="2522538"/>
          <p14:tracePt t="62390" x="2079625" y="2522538"/>
          <p14:tracePt t="62407" x="2071688" y="2522538"/>
          <p14:tracePt t="62414" x="2065338" y="2522538"/>
          <p14:tracePt t="62422" x="2051050" y="2528888"/>
          <p14:tracePt t="62437" x="2043113" y="2536825"/>
          <p14:tracePt t="62456" x="2028825" y="2536825"/>
          <p14:tracePt t="62473" x="2000250" y="2536825"/>
          <p14:tracePt t="62490" x="1971675" y="2536825"/>
          <p14:tracePt t="62508" x="1965325" y="2536825"/>
          <p14:tracePt t="62524" x="1951038" y="2536825"/>
          <p14:tracePt t="62539" x="1928813" y="2528888"/>
          <p14:tracePt t="62556" x="1922463" y="2528888"/>
          <p14:tracePt t="62573" x="1914525" y="2528888"/>
          <p14:tracePt t="62591" x="1900238" y="2522538"/>
          <p14:tracePt t="62622" x="1893888" y="2522538"/>
          <p14:tracePt t="62636" x="1885950" y="2522538"/>
          <p14:tracePt t="62645" x="1879600" y="2514600"/>
          <p14:tracePt t="62658" x="1865313" y="2514600"/>
          <p14:tracePt t="62676" x="1828800" y="2500313"/>
          <p14:tracePt t="62692" x="1793875" y="2500313"/>
          <p14:tracePt t="62709" x="1743075" y="2500313"/>
          <p14:tracePt t="62726" x="1728788" y="2500313"/>
          <p14:tracePt t="62743" x="1708150" y="2500313"/>
          <p14:tracePt t="62759" x="1685925" y="2508250"/>
          <p14:tracePt t="62778" x="1643063" y="2514600"/>
          <p14:tracePt t="62796" x="1628775" y="2514600"/>
          <p14:tracePt t="62812" x="1614488" y="2514600"/>
          <p14:tracePt t="62829" x="1593850" y="2522538"/>
          <p14:tracePt t="62846" x="1579563" y="2522538"/>
          <p14:tracePt t="62863" x="1550988" y="2522538"/>
          <p14:tracePt t="62867" x="1536700" y="2522538"/>
          <p14:tracePt t="62880" x="1500188" y="2528888"/>
          <p14:tracePt t="62895" x="1471613" y="2536825"/>
          <p14:tracePt t="62912" x="1443038" y="2536825"/>
          <p14:tracePt t="62931" x="1422400" y="2551113"/>
          <p14:tracePt t="62935" x="1414463" y="2551113"/>
          <p14:tracePt t="62947" x="1408113" y="2551113"/>
          <p14:tracePt t="62965" x="1379538" y="2557463"/>
          <p14:tracePt t="62982" x="1371600" y="2565400"/>
          <p14:tracePt t="63038" x="1365250" y="2565400"/>
          <p14:tracePt t="63052" x="1357313" y="2565400"/>
          <p14:tracePt t="63059" x="1350963" y="2565400"/>
          <p14:tracePt t="63069" x="1350963" y="2571750"/>
          <p14:tracePt t="63082" x="1336675" y="2571750"/>
          <p14:tracePt t="63098" x="1328738" y="2571750"/>
          <p14:tracePt t="63132" x="1322388" y="2571750"/>
          <p14:tracePt t="63281" x="1322388" y="2579688"/>
          <p14:tracePt t="63295" x="1314450" y="2579688"/>
          <p14:tracePt t="63365" x="1308100" y="2579688"/>
          <p14:tracePt t="63389" x="1300163" y="2579688"/>
          <p14:tracePt t="63483" x="1293813" y="2579688"/>
          <p14:tracePt t="63515" x="1279525" y="2579688"/>
          <p14:tracePt t="63553" x="1271588" y="2579688"/>
          <p14:tracePt t="63567" x="1265238" y="2579688"/>
          <p14:tracePt t="63593" x="1257300" y="2579688"/>
          <p14:tracePt t="63655" x="1250950" y="2579688"/>
          <p14:tracePt t="63662" x="1250950" y="2586038"/>
          <p14:tracePt t="63686" x="1243013" y="2593975"/>
          <p14:tracePt t="63694" x="1243013" y="2608263"/>
          <p14:tracePt t="63709" x="1236663" y="2622550"/>
          <p14:tracePt t="63726" x="1236663" y="2651125"/>
          <p14:tracePt t="63742" x="1236663" y="2671763"/>
          <p14:tracePt t="63759" x="1236663" y="2693988"/>
          <p14:tracePt t="63777" x="1236663" y="2708275"/>
          <p14:tracePt t="63793" x="1236663" y="2757488"/>
          <p14:tracePt t="63812" x="1236663" y="2814638"/>
          <p14:tracePt t="63828" x="1236663" y="2865438"/>
          <p14:tracePt t="63846" x="1236663" y="2943225"/>
          <p14:tracePt t="63861" x="1236663" y="2979738"/>
          <p14:tracePt t="63862" x="1243013" y="3000375"/>
          <p14:tracePt t="63880" x="1243013" y="3022600"/>
          <p14:tracePt t="63897" x="1250950" y="3028950"/>
          <p14:tracePt t="63913" x="1250950" y="3057525"/>
          <p14:tracePt t="63930" x="1250950" y="3071813"/>
          <p14:tracePt t="63933" x="1250950" y="3086100"/>
          <p14:tracePt t="63945" x="1257300" y="3108325"/>
          <p14:tracePt t="63963" x="1265238" y="3136900"/>
          <p14:tracePt t="63980" x="1271588" y="3157538"/>
          <p14:tracePt t="64015" x="1271588" y="3165475"/>
          <p14:tracePt t="64116" x="1271588" y="3171825"/>
          <p14:tracePt t="64121" x="1271588" y="3179763"/>
          <p14:tracePt t="64154" x="1271588" y="3186113"/>
          <p14:tracePt t="64435" x="1279525" y="3186113"/>
          <p14:tracePt t="64615" x="1279525" y="3179763"/>
          <p14:tracePt t="64630" x="1279525" y="3171825"/>
          <p14:tracePt t="64833" x="1279525" y="3165475"/>
          <p14:tracePt t="65122" x="1279525" y="3157538"/>
          <p14:tracePt t="66335" x="1279525" y="3151188"/>
          <p14:tracePt t="68043" x="1293813" y="3151188"/>
          <p14:tracePt t="68051" x="1336675" y="3143250"/>
          <p14:tracePt t="68064" x="1371600" y="3143250"/>
          <p14:tracePt t="68080" x="1508125" y="3157538"/>
          <p14:tracePt t="68097" x="1751013" y="3186113"/>
          <p14:tracePt t="68115" x="1914525" y="3208338"/>
          <p14:tracePt t="68133" x="2108200" y="3222625"/>
          <p14:tracePt t="68149" x="2185988" y="3236913"/>
          <p14:tracePt t="68167" x="2300288" y="3265488"/>
          <p14:tracePt t="68182" x="2428875" y="3300413"/>
          <p14:tracePt t="68200" x="2508250" y="3322638"/>
          <p14:tracePt t="68217" x="2608263" y="3357563"/>
          <p14:tracePt t="68234" x="2708275" y="3379788"/>
          <p14:tracePt t="68251" x="2822575" y="3414713"/>
          <p14:tracePt t="68268" x="3014663" y="3414713"/>
          <p14:tracePt t="68284" x="3157538" y="3422650"/>
          <p14:tracePt t="68300" x="3265488" y="3436938"/>
          <p14:tracePt t="68318" x="3400425" y="3471863"/>
          <p14:tracePt t="68334" x="3579813" y="3529013"/>
          <p14:tracePt t="68352" x="3765550" y="3586163"/>
          <p14:tracePt t="68370" x="4029075" y="3651250"/>
          <p14:tracePt t="68388" x="4214813" y="3708400"/>
          <p14:tracePt t="68402" x="4357688" y="3771900"/>
          <p14:tracePt t="68421" x="4508500" y="3800475"/>
          <p14:tracePt t="68441" x="4694238" y="3857625"/>
          <p14:tracePt t="68453" x="4765675" y="3886200"/>
          <p14:tracePt t="68471" x="4900613" y="3937000"/>
          <p14:tracePt t="68487" x="5029200" y="3971925"/>
          <p14:tracePt t="68506" x="5208588" y="4029075"/>
          <p14:tracePt t="68510" x="5257800" y="4037013"/>
          <p14:tracePt t="68520" x="5280025" y="4051300"/>
          <p14:tracePt t="68537" x="5337175" y="4065588"/>
          <p14:tracePt t="68554" x="5357813" y="4071938"/>
          <p14:tracePt t="68571" x="5372100" y="4086225"/>
          <p14:tracePt t="68589" x="5386388" y="4114800"/>
          <p14:tracePt t="68607" x="5394325" y="4129088"/>
          <p14:tracePt t="68622" x="5400675" y="4157663"/>
          <p14:tracePt t="68639" x="5408613" y="4179888"/>
          <p14:tracePt t="68656" x="5408613" y="4194175"/>
          <p14:tracePt t="68673" x="5408613" y="4200525"/>
          <p14:tracePt t="68692" x="5400675" y="4222750"/>
          <p14:tracePt t="68714" x="5372100" y="4243388"/>
          <p14:tracePt t="68724" x="5357813" y="4265613"/>
          <p14:tracePt t="68741" x="5343525" y="4279900"/>
          <p14:tracePt t="68758" x="5322888" y="4294188"/>
          <p14:tracePt t="68774" x="5308600" y="4300538"/>
          <p14:tracePt t="68792" x="5257800" y="4300538"/>
          <p14:tracePt t="68808" x="5214938" y="4300538"/>
          <p14:tracePt t="68825" x="5172075" y="4300538"/>
          <p14:tracePt t="68842" x="5122863" y="4286250"/>
          <p14:tracePt t="68859" x="5080000" y="4286250"/>
          <p14:tracePt t="68877" x="5043488" y="4279900"/>
          <p14:tracePt t="68895" x="4972050" y="4257675"/>
          <p14:tracePt t="68911" x="4914900" y="4251325"/>
          <p14:tracePt t="68927" x="4865688" y="4237038"/>
          <p14:tracePt t="68933" x="4843463" y="4229100"/>
          <p14:tracePt t="68944" x="4822825" y="4229100"/>
          <p14:tracePt t="68961" x="4772025" y="4200525"/>
          <p14:tracePt t="68978" x="4708525" y="4171950"/>
          <p14:tracePt t="68998" x="4622800" y="4143375"/>
          <p14:tracePt t="69014" x="4565650" y="4114800"/>
          <p14:tracePt t="69032" x="4514850" y="4100513"/>
          <p14:tracePt t="69046" x="4437063" y="4057650"/>
          <p14:tracePt t="69063" x="4386263" y="4037013"/>
          <p14:tracePt t="69080" x="4329113" y="4014788"/>
          <p14:tracePt t="69096" x="4251325" y="3965575"/>
          <p14:tracePt t="69114" x="4229100" y="3943350"/>
          <p14:tracePt t="69131" x="4200525" y="3894138"/>
          <p14:tracePt t="69148" x="4194175" y="3851275"/>
          <p14:tracePt t="69165" x="4165600" y="3814763"/>
          <p14:tracePt t="69182" x="4114800" y="3771900"/>
          <p14:tracePt t="69198" x="4100513" y="3751263"/>
          <p14:tracePt t="69215" x="4079875" y="3736975"/>
          <p14:tracePt t="69232" x="4065588" y="3722688"/>
          <p14:tracePt t="69249" x="4057650" y="3700463"/>
          <p14:tracePt t="69266" x="4043363" y="3651250"/>
          <p14:tracePt t="69284" x="4022725" y="3557588"/>
          <p14:tracePt t="69303" x="4000500" y="3514725"/>
          <p14:tracePt t="69320" x="4000500" y="3494088"/>
          <p14:tracePt t="69335" x="3986213" y="3471863"/>
          <p14:tracePt t="69351" x="3986213" y="3465513"/>
          <p14:tracePt t="69368" x="3986213" y="3451225"/>
          <p14:tracePt t="69385" x="3986213" y="3436938"/>
          <p14:tracePt t="69402" x="3986213" y="3408363"/>
          <p14:tracePt t="69418" x="3986213" y="3386138"/>
          <p14:tracePt t="69436" x="3986213" y="3365500"/>
          <p14:tracePt t="69440" x="3986213" y="3357563"/>
          <p14:tracePt t="69453" x="3986213" y="3336925"/>
          <p14:tracePt t="69469" x="3986213" y="3308350"/>
          <p14:tracePt t="69487" x="3986213" y="3279775"/>
          <p14:tracePt t="69505" x="3994150" y="3251200"/>
          <p14:tracePt t="69523" x="3994150" y="3236913"/>
          <p14:tracePt t="69539" x="4000500" y="3222625"/>
          <p14:tracePt t="69554" x="4008438" y="3208338"/>
          <p14:tracePt t="69571" x="4008438" y="3194050"/>
          <p14:tracePt t="69590" x="4037013" y="3136900"/>
          <p14:tracePt t="69605" x="4057650" y="3100388"/>
          <p14:tracePt t="69622" x="4057650" y="3086100"/>
          <p14:tracePt t="69639" x="4065588" y="3071813"/>
          <p14:tracePt t="69656" x="4071938" y="3057525"/>
          <p14:tracePt t="69675" x="4079875" y="3014663"/>
          <p14:tracePt t="69690" x="4086225" y="2986088"/>
          <p14:tracePt t="69707" x="4094163" y="2965450"/>
          <p14:tracePt t="69725" x="4100513" y="2936875"/>
          <p14:tracePt t="69741" x="4100513" y="2900363"/>
          <p14:tracePt t="69757" x="4108450" y="2871788"/>
          <p14:tracePt t="69774" x="4114800" y="2851150"/>
          <p14:tracePt t="69792" x="4122738" y="2828925"/>
          <p14:tracePt t="69810" x="4143375" y="2808288"/>
          <p14:tracePt t="69827" x="4157663" y="2765425"/>
          <p14:tracePt t="69843" x="4179888" y="2722563"/>
          <p14:tracePt t="69859" x="4186238" y="2686050"/>
          <p14:tracePt t="69877" x="4208463" y="2643188"/>
          <p14:tracePt t="69893" x="4214813" y="2614613"/>
          <p14:tracePt t="69894" x="4222750" y="2614613"/>
          <p14:tracePt t="69910" x="4237038" y="2593975"/>
          <p14:tracePt t="69928" x="4243388" y="2571750"/>
          <p14:tracePt t="69937" x="4251325" y="2551113"/>
          <p14:tracePt t="69943" x="4257675" y="2536825"/>
          <p14:tracePt t="69962" x="4271963" y="2508250"/>
          <p14:tracePt t="69980" x="4300538" y="2465388"/>
          <p14:tracePt t="69994" x="4308475" y="2465388"/>
          <p14:tracePt t="70011" x="4329113" y="2443163"/>
          <p14:tracePt t="70030" x="4337050" y="2443163"/>
          <p14:tracePt t="70045" x="4351338" y="2428875"/>
          <p14:tracePt t="70062" x="4365625" y="2400300"/>
          <p14:tracePt t="70079" x="4371975" y="2386013"/>
          <p14:tracePt t="70098" x="4394200" y="2365375"/>
          <p14:tracePt t="70115" x="4408488" y="2357438"/>
          <p14:tracePt t="70132" x="4422775" y="2328863"/>
          <p14:tracePt t="70149" x="4437063" y="2308225"/>
          <p14:tracePt t="70166" x="4471988" y="2286000"/>
          <p14:tracePt t="70181" x="4479925" y="2271713"/>
          <p14:tracePt t="70198" x="4508500" y="2251075"/>
          <p14:tracePt t="70216" x="4537075" y="2236788"/>
          <p14:tracePt t="70232" x="4551363" y="2222500"/>
          <p14:tracePt t="70249" x="4565650" y="2214563"/>
          <p14:tracePt t="70266" x="4579938" y="2200275"/>
          <p14:tracePt t="70283" x="4586288" y="2193925"/>
          <p14:tracePt t="70300" x="4614863" y="2171700"/>
          <p14:tracePt t="70316" x="4643438" y="2165350"/>
          <p14:tracePt t="70333" x="4651375" y="2165350"/>
          <p14:tracePt t="70351" x="4672013" y="2143125"/>
          <p14:tracePt t="70371" x="4714875" y="2128838"/>
          <p14:tracePt t="70384" x="4729163" y="2128838"/>
          <p14:tracePt t="70401" x="4737100" y="2122488"/>
          <p14:tracePt t="70418" x="4765675" y="2108200"/>
          <p14:tracePt t="70435" x="4794250" y="2100263"/>
          <p14:tracePt t="70454" x="4822825" y="2093913"/>
          <p14:tracePt t="70469" x="4851400" y="2093913"/>
          <p14:tracePt t="70486" x="4886325" y="2093913"/>
          <p14:tracePt t="70503" x="4914900" y="2093913"/>
          <p14:tracePt t="70522" x="4957763" y="2085975"/>
          <p14:tracePt t="70538" x="5008563" y="2085975"/>
          <p14:tracePt t="70553" x="5051425" y="2079625"/>
          <p14:tracePt t="70570" x="5114925" y="2079625"/>
          <p14:tracePt t="70588" x="5200650" y="2085975"/>
          <p14:tracePt t="70604" x="5243513" y="2085975"/>
          <p14:tracePt t="70621" x="5294313" y="2085975"/>
          <p14:tracePt t="70638" x="5365750" y="2085975"/>
          <p14:tracePt t="70656" x="5443538" y="2085975"/>
          <p14:tracePt t="70672" x="5514975" y="2085975"/>
          <p14:tracePt t="70689" x="5572125" y="2093913"/>
          <p14:tracePt t="70706" x="5672138" y="2122488"/>
          <p14:tracePt t="70723" x="5722938" y="2128838"/>
          <p14:tracePt t="70740" x="5786438" y="2136775"/>
          <p14:tracePt t="70757" x="5815013" y="2136775"/>
          <p14:tracePt t="70774" x="5843588" y="2136775"/>
          <p14:tracePt t="70792" x="5886450" y="2136775"/>
          <p14:tracePt t="70795" x="5900738" y="2143125"/>
          <p14:tracePt t="70808" x="5922963" y="2151063"/>
          <p14:tracePt t="70826" x="5943600" y="2151063"/>
          <p14:tracePt t="70843" x="5972175" y="2165350"/>
          <p14:tracePt t="70861" x="6029325" y="2171700"/>
          <p14:tracePt t="70865" x="6043613" y="2179638"/>
          <p14:tracePt t="70877" x="6065838" y="2193925"/>
          <p14:tracePt t="70894" x="6151563" y="2222500"/>
          <p14:tracePt t="70909" x="6215063" y="2271713"/>
          <p14:tracePt t="70930" x="6272213" y="2293938"/>
          <p14:tracePt t="70935" x="6286500" y="2300288"/>
          <p14:tracePt t="70943" x="6315075" y="2308225"/>
          <p14:tracePt t="70961" x="6351588" y="2343150"/>
          <p14:tracePt t="70978" x="6443663" y="2436813"/>
          <p14:tracePt t="70994" x="6465888" y="2457450"/>
          <p14:tracePt t="71011" x="6557963" y="2508250"/>
          <p14:tracePt t="71028" x="6580188" y="2508250"/>
          <p14:tracePt t="71045" x="6608763" y="2528888"/>
          <p14:tracePt t="71062" x="6615113" y="2565400"/>
          <p14:tracePt t="71079" x="6643688" y="2593975"/>
          <p14:tracePt t="71097" x="6686550" y="2700338"/>
          <p14:tracePt t="71113" x="6700838" y="2757488"/>
          <p14:tracePt t="71130" x="6700838" y="2794000"/>
          <p14:tracePt t="71146" x="6715125" y="2857500"/>
          <p14:tracePt t="71164" x="6729413" y="2951163"/>
          <p14:tracePt t="71182" x="6751638" y="3065463"/>
          <p14:tracePt t="71198" x="6751638" y="3114675"/>
          <p14:tracePt t="71215" x="6757988" y="3179763"/>
          <p14:tracePt t="71231" x="6757988" y="3243263"/>
          <p14:tracePt t="71248" x="6757988" y="3314700"/>
          <p14:tracePt t="71265" x="6757988" y="3365500"/>
          <p14:tracePt t="71283" x="6751638" y="3429000"/>
          <p14:tracePt t="71300" x="6751638" y="3514725"/>
          <p14:tracePt t="71317" x="6729413" y="3579813"/>
          <p14:tracePt t="71333" x="6708775" y="3657600"/>
          <p14:tracePt t="71350" x="6680200" y="3722688"/>
          <p14:tracePt t="71367" x="6657975" y="3771900"/>
          <p14:tracePt t="71383" x="6643688" y="3800475"/>
          <p14:tracePt t="71402" x="6586538" y="3836988"/>
          <p14:tracePt t="71418" x="6565900" y="3843338"/>
          <p14:tracePt t="71436" x="6537325" y="3865563"/>
          <p14:tracePt t="71452" x="6500813" y="3894138"/>
          <p14:tracePt t="71469" x="6457950" y="3914775"/>
          <p14:tracePt t="71486" x="6429375" y="3937000"/>
          <p14:tracePt t="71502" x="6400800" y="3971925"/>
          <p14:tracePt t="71519" x="6380163" y="3979863"/>
          <p14:tracePt t="71536" x="6351588" y="3994150"/>
          <p14:tracePt t="71553" x="6315075" y="4000500"/>
          <p14:tracePt t="71570" x="6286500" y="4000500"/>
          <p14:tracePt t="71590" x="6229350" y="4014788"/>
          <p14:tracePt t="71606" x="6180138" y="4029075"/>
          <p14:tracePt t="71623" x="6122988" y="4051300"/>
          <p14:tracePt t="71640" x="6086475" y="4057650"/>
          <p14:tracePt t="71657" x="6051550" y="4057650"/>
          <p14:tracePt t="71673" x="6015038" y="4065588"/>
          <p14:tracePt t="71691" x="5986463" y="4057650"/>
          <p14:tracePt t="71706" x="5951538" y="4057650"/>
          <p14:tracePt t="71725" x="5908675" y="4057650"/>
          <p14:tracePt t="71739" x="5851525" y="4051300"/>
          <p14:tracePt t="71757" x="5822950" y="4043363"/>
          <p14:tracePt t="71774" x="5772150" y="4043363"/>
          <p14:tracePt t="71790" x="5737225" y="4043363"/>
          <p14:tracePt t="71808" x="5694363" y="4043363"/>
          <p14:tracePt t="71824" x="5672138" y="4043363"/>
          <p14:tracePt t="71844" x="5643563" y="4043363"/>
          <p14:tracePt t="71862" x="5608638" y="4043363"/>
          <p14:tracePt t="71876" x="5586413" y="4043363"/>
          <p14:tracePt t="71892" x="5551488" y="4043363"/>
          <p14:tracePt t="71909" x="5500688" y="4029075"/>
          <p14:tracePt t="71927" x="5465763" y="4029075"/>
          <p14:tracePt t="71943" x="5422900" y="4029075"/>
          <p14:tracePt t="71961" x="5408613" y="4022725"/>
          <p14:tracePt t="71978" x="5351463" y="4008438"/>
          <p14:tracePt t="71995" x="5272088" y="4008438"/>
          <p14:tracePt t="72012" x="5214938" y="3994150"/>
          <p14:tracePt t="72028" x="5180013" y="3979863"/>
          <p14:tracePt t="72045" x="5122863" y="3957638"/>
          <p14:tracePt t="72062" x="5086350" y="3951288"/>
          <p14:tracePt t="72078" x="5037138" y="3937000"/>
          <p14:tracePt t="72097" x="4979988" y="3922713"/>
          <p14:tracePt t="72113" x="4972050" y="3922713"/>
          <p14:tracePt t="72130" x="4957763" y="3922713"/>
          <p14:tracePt t="72146" x="4943475" y="3914775"/>
          <p14:tracePt t="72164" x="4922838" y="3900488"/>
          <p14:tracePt t="72183" x="4894263" y="3886200"/>
          <p14:tracePt t="72199" x="4872038" y="3879850"/>
          <p14:tracePt t="72216" x="4851400" y="3865563"/>
          <p14:tracePt t="72233" x="4843463" y="3857625"/>
          <p14:tracePt t="72250" x="4829175" y="3851275"/>
          <p14:tracePt t="72266" x="4814888" y="3851275"/>
          <p14:tracePt t="72299" x="4800600" y="3851275"/>
          <p14:tracePt t="72317" x="4794250" y="3843338"/>
          <p14:tracePt t="72333" x="4786313" y="3843338"/>
          <p14:tracePt t="72351" x="4779963" y="3843338"/>
          <p14:tracePt t="72536" x="4779963" y="3836988"/>
          <p14:tracePt t="72543" x="4772025" y="3836988"/>
          <p14:tracePt t="72613" x="4772025" y="3829050"/>
          <p14:tracePt t="72652" x="4772025" y="3822700"/>
          <p14:tracePt t="72659" x="4765675" y="3822700"/>
          <p14:tracePt t="72673" x="4765675" y="3814763"/>
          <p14:tracePt t="72691" x="4751388" y="3808413"/>
          <p14:tracePt t="72711" x="4743450" y="3808413"/>
          <p14:tracePt t="72725" x="4743450" y="3800475"/>
          <p14:tracePt t="72742" x="4743450" y="3794125"/>
          <p14:tracePt t="72758" x="4729163" y="3779838"/>
          <p14:tracePt t="72775" x="4722813" y="3765550"/>
          <p14:tracePt t="72792" x="4722813" y="3757613"/>
          <p14:tracePt t="72809" x="4708525" y="3757613"/>
          <p14:tracePt t="72826" x="4708525" y="3743325"/>
          <p14:tracePt t="72843" x="4694238" y="3729038"/>
          <p14:tracePt t="72862" x="4679950" y="3714750"/>
          <p14:tracePt t="72875" x="4657725" y="3679825"/>
          <p14:tracePt t="72892" x="4629150" y="3657600"/>
          <p14:tracePt t="72911" x="4600575" y="3636963"/>
          <p14:tracePt t="72930" x="4586288" y="3622675"/>
          <p14:tracePt t="72936" x="4579938" y="3614738"/>
          <p14:tracePt t="72950" x="4579938" y="3608388"/>
          <p14:tracePt t="72959" x="4572000" y="3600450"/>
          <p14:tracePt t="72976" x="4572000" y="3586163"/>
          <p14:tracePt t="72996" x="4557713" y="3565525"/>
          <p14:tracePt t="73011" x="4551363" y="3551238"/>
          <p14:tracePt t="73027" x="4543425" y="3543300"/>
          <p14:tracePt t="73044" x="4543425" y="3536950"/>
          <p14:tracePt t="73061" x="4537075" y="3536950"/>
          <p14:tracePt t="73118" x="4537075" y="3529013"/>
          <p14:tracePt t="73138" x="4537075" y="3522663"/>
          <p14:tracePt t="73201" x="4529138" y="3522663"/>
          <p14:tracePt t="73270" x="4529138" y="3514725"/>
          <p14:tracePt t="73459" x="4522788" y="3514725"/>
          <p14:tracePt t="73472" x="4522788" y="3508375"/>
          <p14:tracePt t="73527" x="4522788" y="3500438"/>
          <p14:tracePt t="73551" x="4522788" y="3494088"/>
          <p14:tracePt t="73565" x="4514850" y="3486150"/>
          <p14:tracePt t="73573" x="4514850" y="3479800"/>
          <p14:tracePt t="73587" x="4514850" y="3471863"/>
          <p14:tracePt t="73604" x="4508500" y="3457575"/>
          <p14:tracePt t="73620" x="4508500" y="3451225"/>
          <p14:tracePt t="73637" x="4508500" y="3429000"/>
          <p14:tracePt t="73655" x="4500563" y="3408363"/>
          <p14:tracePt t="73672" x="4486275" y="3379788"/>
          <p14:tracePt t="73688" x="4486275" y="3365500"/>
          <p14:tracePt t="73707" x="4479925" y="3343275"/>
          <p14:tracePt t="73722" x="4479925" y="3314700"/>
          <p14:tracePt t="73739" x="4471988" y="3286125"/>
          <p14:tracePt t="73756" x="4465638" y="3257550"/>
          <p14:tracePt t="73773" x="4465638" y="3243263"/>
          <p14:tracePt t="73789" x="4465638" y="3208338"/>
          <p14:tracePt t="73807" x="4465638" y="3157538"/>
          <p14:tracePt t="73824" x="4465638" y="3128963"/>
          <p14:tracePt t="73841" x="4465638" y="3100388"/>
          <p14:tracePt t="73858" x="4471988" y="3065463"/>
          <p14:tracePt t="73875" x="4479925" y="3051175"/>
          <p14:tracePt t="73892" x="4479925" y="2986088"/>
          <p14:tracePt t="73908" x="4479925" y="2943225"/>
          <p14:tracePt t="73926" x="4479925" y="2894013"/>
          <p14:tracePt t="73942" x="4479925" y="2851150"/>
          <p14:tracePt t="73960" x="4479925" y="2800350"/>
          <p14:tracePt t="73977" x="4486275" y="2736850"/>
          <p14:tracePt t="73994" x="4514850" y="2614613"/>
          <p14:tracePt t="74010" x="4522788" y="2514600"/>
          <p14:tracePt t="74027" x="4522788" y="2451100"/>
          <p14:tracePt t="74044" x="4522788" y="2414588"/>
          <p14:tracePt t="74061" x="4522788" y="2386013"/>
          <p14:tracePt t="74078" x="4529138" y="2365375"/>
          <p14:tracePt t="74095" x="4551363" y="2351088"/>
          <p14:tracePt t="74112" x="4572000" y="2300288"/>
          <p14:tracePt t="74130" x="4594225" y="2279650"/>
          <p14:tracePt t="74146" x="4629150" y="2222500"/>
          <p14:tracePt t="74163" x="4651375" y="2193925"/>
          <p14:tracePt t="74179" x="4672013" y="2171700"/>
          <p14:tracePt t="74198" x="4686300" y="2157413"/>
          <p14:tracePt t="74214" x="4694238" y="2151063"/>
          <p14:tracePt t="74231" x="4700588" y="2151063"/>
          <p14:tracePt t="74248" x="4708525" y="2143125"/>
          <p14:tracePt t="74265" x="4722813" y="2143125"/>
          <p14:tracePt t="74282" x="4743450" y="2143125"/>
          <p14:tracePt t="74300" x="4808538" y="2128838"/>
          <p14:tracePt t="74316" x="4879975" y="2093913"/>
          <p14:tracePt t="74332" x="4922838" y="2071688"/>
          <p14:tracePt t="74349" x="4957763" y="2071688"/>
          <p14:tracePt t="74368" x="4994275" y="2071688"/>
          <p14:tracePt t="74383" x="5008563" y="2071688"/>
          <p14:tracePt t="74400" x="5043488" y="2071688"/>
          <p14:tracePt t="74417" x="5057775" y="2071688"/>
          <p14:tracePt t="74434" x="5072063" y="2071688"/>
          <p14:tracePt t="74450" x="5108575" y="2079625"/>
          <p14:tracePt t="74468" x="5122863" y="2079625"/>
          <p14:tracePt t="74485" x="5137150" y="2079625"/>
          <p14:tracePt t="74503" x="5165725" y="2079625"/>
          <p14:tracePt t="74519" x="5194300" y="2085975"/>
          <p14:tracePt t="74537" x="5214938" y="2100263"/>
          <p14:tracePt t="74553" x="5229225" y="2100263"/>
          <p14:tracePt t="74570" x="5243513" y="2100263"/>
          <p14:tracePt t="74587" x="5272088" y="2108200"/>
          <p14:tracePt t="74605" x="5280025" y="2108200"/>
          <p14:tracePt t="74622" x="5286375" y="2108200"/>
          <p14:tracePt t="74987" x="5294313" y="2114550"/>
          <p14:tracePt t="75003" x="5308600" y="2122488"/>
          <p14:tracePt t="75049" x="5314950" y="2122488"/>
          <p14:tracePt t="75082" x="5314950" y="2128838"/>
          <p14:tracePt t="75088" x="5322888" y="2128838"/>
          <p14:tracePt t="75104" x="5322888" y="2136775"/>
          <p14:tracePt t="75116" x="5329238" y="2136775"/>
          <p14:tracePt t="75128" x="5337175" y="2143125"/>
          <p14:tracePt t="75146" x="5343525" y="2151063"/>
          <p14:tracePt t="75163" x="5343525" y="2157413"/>
          <p14:tracePt t="75180" x="5357813" y="2171700"/>
          <p14:tracePt t="75196" x="5365750" y="2200275"/>
          <p14:tracePt t="75214" x="5372100" y="2228850"/>
          <p14:tracePt t="75230" x="5380038" y="2265363"/>
          <p14:tracePt t="75249" x="5386388" y="2293938"/>
          <p14:tracePt t="75264" x="5386388" y="2328863"/>
          <p14:tracePt t="75282" x="5386388" y="2371725"/>
          <p14:tracePt t="75301" x="5386388" y="2451100"/>
          <p14:tracePt t="75316" x="5386388" y="2500313"/>
          <p14:tracePt t="75332" x="5380038" y="2543175"/>
          <p14:tracePt t="75349" x="5372100" y="2593975"/>
          <p14:tracePt t="75366" x="5365750" y="2651125"/>
          <p14:tracePt t="75383" x="5343525" y="2693988"/>
          <p14:tracePt t="75400" x="5308600" y="2779713"/>
          <p14:tracePt t="75417" x="5286375" y="2814638"/>
          <p14:tracePt t="75433" x="5265738" y="2843213"/>
          <p14:tracePt t="75450" x="5222875" y="2871788"/>
          <p14:tracePt t="75467" x="5180013" y="2908300"/>
          <p14:tracePt t="75485" x="5151438" y="2957513"/>
          <p14:tracePt t="75501" x="5137150" y="2979738"/>
          <p14:tracePt t="75503" x="5129213" y="2994025"/>
          <p14:tracePt t="75518" x="5108575" y="3008313"/>
          <p14:tracePt t="75536" x="5086350" y="3028950"/>
          <p14:tracePt t="75552" x="5051425" y="3043238"/>
          <p14:tracePt t="75569" x="5029200" y="3065463"/>
          <p14:tracePt t="75586" x="5008563" y="3086100"/>
          <p14:tracePt t="75603" x="4986338" y="3108325"/>
          <p14:tracePt t="75621" x="4929188" y="3136900"/>
          <p14:tracePt t="75637" x="4900613" y="3143250"/>
          <p14:tracePt t="75654" x="4865688" y="3143250"/>
          <p14:tracePt t="75672" x="4837113" y="3143250"/>
          <p14:tracePt t="75688" x="4808538" y="3143250"/>
          <p14:tracePt t="75706" x="4765675" y="3128963"/>
          <p14:tracePt t="75722" x="4722813" y="3128963"/>
          <p14:tracePt t="75739" x="4694238" y="3122613"/>
          <p14:tracePt t="75756" x="4637088" y="3122613"/>
          <p14:tracePt t="75772" x="4608513" y="3108325"/>
          <p14:tracePt t="75789" x="4600575" y="3108325"/>
          <p14:tracePt t="75807" x="4579938" y="3094038"/>
          <p14:tracePt t="75823" x="4572000" y="3094038"/>
          <p14:tracePt t="75840" x="4543425" y="3079750"/>
          <p14:tracePt t="75857" x="4529138" y="3065463"/>
          <p14:tracePt t="75874" x="4508500" y="3057525"/>
          <p14:tracePt t="75891" x="4500563" y="3051175"/>
          <p14:tracePt t="75908" x="4486275" y="3036888"/>
          <p14:tracePt t="75925" x="4486275" y="3028950"/>
          <p14:tracePt t="75942" x="4479925" y="3022600"/>
          <p14:tracePt t="75959" x="4479925" y="3008313"/>
          <p14:tracePt t="75976" x="4471988" y="2994025"/>
          <p14:tracePt t="75993" x="4465638" y="2986088"/>
          <p14:tracePt t="76011" x="4465638" y="2965450"/>
          <p14:tracePt t="76027" x="4457700" y="2936875"/>
          <p14:tracePt t="76044" x="4457700" y="2914650"/>
          <p14:tracePt t="76061" x="4457700" y="2886075"/>
          <p14:tracePt t="76077" x="4457700" y="2851150"/>
          <p14:tracePt t="76095" x="4457700" y="2828925"/>
          <p14:tracePt t="76112" x="4457700" y="2779713"/>
          <p14:tracePt t="76129" x="4457700" y="2765425"/>
          <p14:tracePt t="76146" x="4457700" y="2743200"/>
          <p14:tracePt t="76162" x="4465638" y="2722563"/>
          <p14:tracePt t="76179" x="4471988" y="2693988"/>
          <p14:tracePt t="76196" x="4471988" y="2679700"/>
          <p14:tracePt t="76213" x="4486275" y="2651125"/>
          <p14:tracePt t="76230" x="4500563" y="2636838"/>
          <p14:tracePt t="76248" x="4522788" y="2622550"/>
          <p14:tracePt t="76264" x="4529138" y="2608263"/>
          <p14:tracePt t="76280" x="4537075" y="2600325"/>
          <p14:tracePt t="76298" x="4557713" y="2579688"/>
          <p14:tracePt t="76314" x="4565650" y="2557463"/>
          <p14:tracePt t="76349" x="4572000" y="2543175"/>
          <p14:tracePt t="76365" x="4572000" y="2536825"/>
          <p14:tracePt t="76383" x="4579938" y="2514600"/>
          <p14:tracePt t="76400" x="4586288" y="2493963"/>
          <p14:tracePt t="76417" x="4594225" y="2479675"/>
          <p14:tracePt t="76433" x="4600575" y="2457450"/>
          <p14:tracePt t="76451" x="4600575" y="2443163"/>
          <p14:tracePt t="76604" x="4600575" y="2436813"/>
          <p14:tracePt t="76612" x="4600575" y="2428875"/>
          <p14:tracePt t="76621" x="4600575" y="2414588"/>
          <p14:tracePt t="76637" x="4600575" y="2400300"/>
          <p14:tracePt t="76653" x="4600575" y="2386013"/>
          <p14:tracePt t="76670" x="4594225" y="2386013"/>
          <p14:tracePt t="76687" x="4594225" y="2379663"/>
          <p14:tracePt t="76744" x="4586288" y="2371725"/>
          <p14:tracePt t="76760" x="4579938" y="2357438"/>
          <p14:tracePt t="76768" x="4572000" y="2357438"/>
          <p14:tracePt t="76776" x="4572000" y="2351088"/>
          <p14:tracePt t="76790" x="4572000" y="2343150"/>
          <p14:tracePt t="76806" x="4565650" y="2328863"/>
          <p14:tracePt t="76864" x="4557713" y="2322513"/>
          <p14:tracePt t="76893" x="4551363" y="2314575"/>
          <p14:tracePt t="76900" x="4543425" y="2300288"/>
          <p14:tracePt t="76909" x="4537075" y="2300288"/>
          <p14:tracePt t="76925" x="4529138" y="2300288"/>
          <p14:tracePt t="76941" x="4522788" y="2300288"/>
          <p14:tracePt t="77121" x="4522788" y="2293938"/>
          <p14:tracePt t="77129" x="4522788" y="2286000"/>
          <p14:tracePt t="77142" x="4522788" y="2271713"/>
          <p14:tracePt t="77150" x="4529138" y="2265363"/>
          <p14:tracePt t="77162" x="4529138" y="2243138"/>
          <p14:tracePt t="77180" x="4529138" y="2236788"/>
          <p14:tracePt t="77196" x="4543425" y="2222500"/>
          <p14:tracePt t="77230" x="4543425" y="2214563"/>
          <p14:tracePt t="77253" x="4551363" y="2214563"/>
          <p14:tracePt t="77264" x="4557713" y="2214563"/>
          <p14:tracePt t="77281" x="4572000" y="2208213"/>
          <p14:tracePt t="77298" x="4586288" y="2208213"/>
          <p14:tracePt t="77315" x="4600575" y="2200275"/>
          <p14:tracePt t="77332" x="4629150" y="2200275"/>
          <p14:tracePt t="77348" x="4643438" y="2200275"/>
          <p14:tracePt t="77367" x="4657725" y="2200275"/>
          <p14:tracePt t="77383" x="4672013" y="2200275"/>
          <p14:tracePt t="77400" x="4694238" y="2200275"/>
          <p14:tracePt t="77416" x="4729163" y="2200275"/>
          <p14:tracePt t="77433" x="4757738" y="2200275"/>
          <p14:tracePt t="77450" x="4808538" y="2200275"/>
          <p14:tracePt t="77467" x="4872038" y="2200275"/>
          <p14:tracePt t="77485" x="4908550" y="2200275"/>
          <p14:tracePt t="77501" x="4937125" y="2200275"/>
          <p14:tracePt t="77502" x="4951413" y="2200275"/>
          <p14:tracePt t="77518" x="4957763" y="2200275"/>
          <p14:tracePt t="77535" x="4972050" y="2200275"/>
          <p14:tracePt t="77581" x="4979988" y="2200275"/>
          <p14:tracePt t="77588" x="4986338" y="2200275"/>
          <p14:tracePt t="77602" x="4994275" y="2200275"/>
          <p14:tracePt t="77619" x="5000625" y="2200275"/>
          <p14:tracePt t="78028" x="4994275" y="2200275"/>
          <p14:tracePt t="78033" x="4986338" y="2200275"/>
          <p14:tracePt t="78057" x="4979988" y="2200275"/>
          <p14:tracePt t="78120" x="4972050" y="2200275"/>
          <p14:tracePt t="78136" x="4965700" y="2200275"/>
          <p14:tracePt t="78151" x="4957763" y="2200275"/>
          <p14:tracePt t="78159" x="4951413" y="2200275"/>
          <p14:tracePt t="78167" x="4943475" y="2200275"/>
          <p14:tracePt t="78183" x="4937125" y="2200275"/>
          <p14:tracePt t="78220" x="4929188" y="2200275"/>
          <p14:tracePt t="78253" x="4922838" y="2200275"/>
          <p14:tracePt t="78261" x="4914900" y="2200275"/>
          <p14:tracePt t="78277" x="4908550" y="2200275"/>
          <p14:tracePt t="78291" x="4900613" y="2200275"/>
          <p14:tracePt t="78300" x="4886325" y="2200275"/>
          <p14:tracePt t="78314" x="4872038" y="2200275"/>
          <p14:tracePt t="78331" x="4857750" y="2200275"/>
          <p14:tracePt t="78349" x="4837113" y="2200275"/>
          <p14:tracePt t="78364" x="4829175" y="2200275"/>
          <p14:tracePt t="78382" x="4814888" y="2200275"/>
          <p14:tracePt t="78398" x="4808538" y="2200275"/>
          <p14:tracePt t="78416" x="4794250" y="2200275"/>
          <p14:tracePt t="78433" x="4786313" y="2200275"/>
          <p14:tracePt t="78449" x="4779963" y="2200275"/>
          <p14:tracePt t="78467" x="4765675" y="2200275"/>
          <p14:tracePt t="78483" x="4757738" y="2200275"/>
          <p14:tracePt t="78501" x="4751388" y="2200275"/>
          <p14:tracePt t="78517" x="4743450" y="2200275"/>
          <p14:tracePt t="78548" x="4737100" y="2200275"/>
          <p14:tracePt t="78589" x="4729163" y="2200275"/>
          <p14:tracePt t="78605" x="4722813" y="2200275"/>
          <p14:tracePt t="78610" x="4714875" y="2200275"/>
          <p14:tracePt t="78627" x="4708525" y="2200275"/>
          <p14:tracePt t="78643" x="4700588" y="2200275"/>
          <p14:tracePt t="78658" x="4694238" y="2200275"/>
          <p14:tracePt t="78670" x="4686300" y="2200275"/>
          <p14:tracePt t="78686" x="4679950" y="2200275"/>
          <p14:tracePt t="78706" x="4672013" y="2200275"/>
          <p14:tracePt t="78722" x="4665663" y="2200275"/>
          <p14:tracePt t="78752" x="4657725" y="2200275"/>
          <p14:tracePt t="78791" x="4651375" y="2200275"/>
          <p14:tracePt t="78798" x="4643438" y="2200275"/>
          <p14:tracePt t="78815" x="4637088" y="2200275"/>
          <p14:tracePt t="78839" x="4629150" y="2200275"/>
          <p14:tracePt t="79028" x="4622800" y="2200275"/>
          <p14:tracePt t="79135" x="4614863" y="2200275"/>
          <p14:tracePt t="79151" x="4608513" y="2200275"/>
          <p14:tracePt t="79167" x="4600575" y="2200275"/>
          <p14:tracePt t="79275" x="4594225" y="2200275"/>
          <p14:tracePt t="79290" x="4586288" y="2200275"/>
          <p14:tracePt t="79323" x="4579938" y="2200275"/>
          <p14:tracePt t="79347" x="4572000" y="2200275"/>
          <p14:tracePt t="79487" x="4565650" y="2200275"/>
          <p14:tracePt t="79527" x="4557713" y="2200275"/>
          <p14:tracePt t="79565" x="4551363" y="2200275"/>
          <p14:tracePt t="79589" x="4551363" y="2193925"/>
          <p14:tracePt t="79627" x="4543425" y="2193925"/>
          <p14:tracePt t="79636" x="4537075" y="2193925"/>
          <p14:tracePt t="79651" x="4529138" y="2185988"/>
          <p14:tracePt t="79667" x="4522788" y="2185988"/>
          <p14:tracePt t="79675" x="4508500" y="2185988"/>
          <p14:tracePt t="79686" x="4500563" y="2185988"/>
          <p14:tracePt t="79703" x="4471988" y="2185988"/>
          <p14:tracePt t="79720" x="4429125" y="2208213"/>
          <p14:tracePt t="79737" x="4394200" y="2228850"/>
          <p14:tracePt t="79754" x="4351338" y="2243138"/>
          <p14:tracePt t="79771" x="4294188" y="2265363"/>
          <p14:tracePt t="79788" x="4186238" y="2286000"/>
          <p14:tracePt t="79804" x="4079875" y="2328863"/>
          <p14:tracePt t="79822" x="3857625" y="2408238"/>
          <p14:tracePt t="79839" x="3729038" y="2436813"/>
          <p14:tracePt t="79856" x="3614738" y="2451100"/>
          <p14:tracePt t="79873" x="3508375" y="2451100"/>
          <p14:tracePt t="79890" x="3371850" y="2451100"/>
          <p14:tracePt t="79906" x="3271838" y="2457450"/>
          <p14:tracePt t="79924" x="3086100" y="2465388"/>
          <p14:tracePt t="79940" x="2971800" y="2465388"/>
          <p14:tracePt t="79957" x="2822575" y="2500313"/>
          <p14:tracePt t="79974" x="2679700" y="2528888"/>
          <p14:tracePt t="79992" x="2551113" y="2551113"/>
          <p14:tracePt t="80009" x="2436813" y="2551113"/>
          <p14:tracePt t="80026" x="2200275" y="2536825"/>
          <p14:tracePt t="80043" x="2093913" y="2536825"/>
          <p14:tracePt t="80059" x="1985963" y="2508250"/>
          <p14:tracePt t="80076" x="1885950" y="2500313"/>
          <p14:tracePt t="80092" x="1800225" y="2500313"/>
          <p14:tracePt t="80109" x="1757363" y="2500313"/>
          <p14:tracePt t="80127" x="1685925" y="2500313"/>
          <p14:tracePt t="80144" x="1628775" y="2500313"/>
          <p14:tracePt t="80161" x="1557338" y="2522538"/>
          <p14:tracePt t="80178" x="1508125" y="2522538"/>
          <p14:tracePt t="80195" x="1414463" y="2536825"/>
          <p14:tracePt t="80212" x="1357313" y="2543175"/>
          <p14:tracePt t="80230" x="1314450" y="2543175"/>
          <p14:tracePt t="80245" x="1300163" y="2557463"/>
          <p14:tracePt t="80263" x="1271588" y="2571750"/>
          <p14:tracePt t="80279" x="1265238" y="2586038"/>
          <p14:tracePt t="80296" x="1257300" y="2593975"/>
          <p14:tracePt t="80314" x="1243013" y="2593975"/>
          <p14:tracePt t="80348" x="1236663" y="2593975"/>
          <p14:tracePt t="80364" x="1236663" y="2600325"/>
          <p14:tracePt t="80381" x="1228725" y="2600325"/>
          <p14:tracePt t="80400" x="1208088" y="2622550"/>
          <p14:tracePt t="80417" x="1193800" y="2636838"/>
          <p14:tracePt t="80434" x="1179513" y="2643188"/>
          <p14:tracePt t="80452" x="1165225" y="2643188"/>
          <p14:tracePt t="80467" x="1165225" y="2657475"/>
          <p14:tracePt t="80483" x="1143000" y="2657475"/>
          <p14:tracePt t="80499" x="1143000" y="2665413"/>
          <p14:tracePt t="80519" x="1114425" y="2693988"/>
          <p14:tracePt t="80535" x="1100138" y="2708275"/>
          <p14:tracePt t="80550" x="1100138" y="2722563"/>
          <p14:tracePt t="80567" x="1093788" y="2722563"/>
          <p14:tracePt t="80584" x="1085850" y="2728913"/>
          <p14:tracePt t="80628" x="1079500" y="2728913"/>
          <p14:tracePt t="80636" x="1071563" y="2728913"/>
          <p14:tracePt t="80652" x="1050925" y="2728913"/>
          <p14:tracePt t="80669" x="1042988" y="2743200"/>
          <p14:tracePt t="80686" x="1028700" y="2743200"/>
          <p14:tracePt t="80703" x="1028700" y="2751138"/>
          <p14:tracePt t="80779" x="1022350" y="2751138"/>
          <p14:tracePt t="80825" x="1014413" y="2751138"/>
          <p14:tracePt t="81266" x="1028700" y="2751138"/>
          <p14:tracePt t="81278" x="1036638" y="2743200"/>
          <p14:tracePt t="81296" x="1071563" y="2736850"/>
          <p14:tracePt t="81313" x="1093788" y="2728913"/>
          <p14:tracePt t="81330" x="1122363" y="2722563"/>
          <p14:tracePt t="81347" x="1122363" y="2714625"/>
          <p14:tracePt t="82073" x="1143000" y="2714625"/>
          <p14:tracePt t="82080" x="1200150" y="2714625"/>
          <p14:tracePt t="82092" x="1285875" y="2714625"/>
          <p14:tracePt t="82111" x="1614488" y="2657475"/>
          <p14:tracePt t="82126" x="1836738" y="2622550"/>
          <p14:tracePt t="82143" x="2014538" y="2608263"/>
          <p14:tracePt t="82161" x="2185988" y="2600325"/>
          <p14:tracePt t="82177" x="2328863" y="2608263"/>
          <p14:tracePt t="82195" x="2522538" y="2608263"/>
          <p14:tracePt t="82212" x="2857500" y="2600325"/>
          <p14:tracePt t="82228" x="3022600" y="2565400"/>
          <p14:tracePt t="82246" x="3108325" y="2543175"/>
          <p14:tracePt t="82262" x="3186113" y="2522538"/>
          <p14:tracePt t="82278" x="3222625" y="2500313"/>
          <p14:tracePt t="82296" x="3236913" y="2493963"/>
          <p14:tracePt t="82312" x="3243263" y="2486025"/>
          <p14:tracePt t="82330" x="3279775" y="2465388"/>
          <p14:tracePt t="82346" x="3308350" y="2451100"/>
          <p14:tracePt t="82363" x="3357563" y="2443163"/>
          <p14:tracePt t="82381" x="3429000" y="2414588"/>
          <p14:tracePt t="82397" x="3486150" y="2386013"/>
          <p14:tracePt t="82415" x="3536950" y="2371725"/>
          <p14:tracePt t="82432" x="3608388" y="2357438"/>
          <p14:tracePt t="82448" x="3665538" y="2351088"/>
          <p14:tracePt t="82465" x="3714750" y="2336800"/>
          <p14:tracePt t="82482" x="3794125" y="2308225"/>
          <p14:tracePt t="82499" x="3836988" y="2286000"/>
          <p14:tracePt t="82520" x="3943350" y="2257425"/>
          <p14:tracePt t="82535" x="4000500" y="2243138"/>
          <p14:tracePt t="82550" x="4086225" y="2236788"/>
          <p14:tracePt t="82567" x="4122738" y="2222500"/>
          <p14:tracePt t="82584" x="4179888" y="2200275"/>
          <p14:tracePt t="82600" x="4243388" y="2157413"/>
          <p14:tracePt t="82618" x="4308475" y="2114550"/>
          <p14:tracePt t="82636" x="4337050" y="2108200"/>
          <p14:tracePt t="82651" x="4357688" y="2100263"/>
          <p14:tracePt t="82671" x="4386263" y="2085975"/>
          <p14:tracePt t="82686" x="4414838" y="2079625"/>
          <p14:tracePt t="82702" x="4437063" y="2079625"/>
          <p14:tracePt t="82721" x="4494213" y="2028825"/>
          <p14:tracePt t="82738" x="4514850" y="2008188"/>
          <p14:tracePt t="82755" x="4529138" y="1985963"/>
          <p14:tracePt t="82772" x="4543425" y="1971675"/>
          <p14:tracePt t="82788" x="4579938" y="1971675"/>
          <p14:tracePt t="82807" x="4608513" y="1957388"/>
          <p14:tracePt t="82823" x="4629150" y="1951038"/>
          <p14:tracePt t="82840" x="4643438" y="1928813"/>
          <p14:tracePt t="82857" x="4651375" y="1914525"/>
          <p14:tracePt t="82873" x="4657725" y="1908175"/>
          <p14:tracePt t="82925" x="4657725" y="1900238"/>
          <p14:tracePt t="82948" x="4665663" y="1900238"/>
          <p14:tracePt t="82963" x="4672013" y="1900238"/>
          <p14:tracePt t="82971" x="4672013" y="1893888"/>
          <p14:tracePt t="82995" x="4679950" y="1893888"/>
          <p14:tracePt t="83018" x="4686300" y="1893888"/>
          <p14:tracePt t="83042" x="4700588" y="1893888"/>
          <p14:tracePt t="83051" x="4708525" y="1893888"/>
          <p14:tracePt t="83058" x="4722813" y="1885950"/>
          <p14:tracePt t="83075" x="4722813" y="1879600"/>
          <p14:tracePt t="83162" x="4714875" y="1900238"/>
          <p14:tracePt t="83167" x="4694238" y="1914525"/>
          <p14:tracePt t="83177" x="4679950" y="1928813"/>
          <p14:tracePt t="83193" x="4651375" y="1951038"/>
          <p14:tracePt t="83212" x="4608513" y="1985963"/>
          <p14:tracePt t="83228" x="4594225" y="1993900"/>
          <p14:tracePt t="83244" x="4551363" y="2000250"/>
          <p14:tracePt t="83262" x="4508500" y="2008188"/>
          <p14:tracePt t="83278" x="4471988" y="2022475"/>
          <p14:tracePt t="83295" x="4429125" y="2036763"/>
          <p14:tracePt t="83313" x="4400550" y="2051050"/>
          <p14:tracePt t="83329" x="4371975" y="2065338"/>
          <p14:tracePt t="83330" x="4365625" y="2065338"/>
          <p14:tracePt t="83346" x="4351338" y="2065338"/>
          <p14:tracePt t="83363" x="4329113" y="2071688"/>
          <p14:tracePt t="83380" x="4314825" y="2085975"/>
          <p14:tracePt t="83398" x="4294188" y="2093913"/>
          <p14:tracePt t="83414" x="4279900" y="2100263"/>
          <p14:tracePt t="83509" x="4271963" y="2100263"/>
          <p14:tracePt t="83518" x="4271963" y="2108200"/>
          <p14:tracePt t="83659" x="4271963" y="2114550"/>
          <p14:tracePt t="83673" x="4265613" y="2114550"/>
          <p14:tracePt t="83682" x="4265613" y="2122488"/>
          <p14:tracePt t="83785" x="4265613" y="2128838"/>
          <p14:tracePt t="83793" x="4257675" y="2128838"/>
          <p14:tracePt t="83806" x="4257675" y="2143125"/>
          <p14:tracePt t="83823" x="4237038" y="2165350"/>
          <p14:tracePt t="83840" x="4214813" y="2193925"/>
          <p14:tracePt t="83855" x="4200525" y="2208213"/>
          <p14:tracePt t="83871" x="4179888" y="2236788"/>
          <p14:tracePt t="83890" x="4165600" y="2257425"/>
          <p14:tracePt t="83905" x="4151313" y="2271713"/>
          <p14:tracePt t="83922" x="4086225" y="2314575"/>
          <p14:tracePt t="83939" x="4037013" y="2357438"/>
          <p14:tracePt t="83956" x="3957638" y="2422525"/>
          <p14:tracePt t="83973" x="3879850" y="2493963"/>
          <p14:tracePt t="83990" x="3794125" y="2551113"/>
          <p14:tracePt t="84007" x="3736975" y="2579688"/>
          <p14:tracePt t="84024" x="3671888" y="2593975"/>
          <p14:tracePt t="84041" x="3608388" y="2593975"/>
          <p14:tracePt t="84059" x="3557588" y="2593975"/>
          <p14:tracePt t="84075" x="3486150" y="2586038"/>
          <p14:tracePt t="84095" x="3394075" y="2614613"/>
          <p14:tracePt t="84111" x="3300413" y="2636838"/>
          <p14:tracePt t="84128" x="3236913" y="2657475"/>
          <p14:tracePt t="84144" x="3122613" y="2686050"/>
          <p14:tracePt t="84161" x="3028950" y="2693988"/>
          <p14:tracePt t="84177" x="2894013" y="2700338"/>
          <p14:tracePt t="84194" x="2765425" y="2700338"/>
          <p14:tracePt t="84211" x="2636838" y="2700338"/>
          <p14:tracePt t="84229" x="2493963" y="2686050"/>
          <p14:tracePt t="84247" x="2408238" y="2686050"/>
          <p14:tracePt t="84264" x="2314575" y="2686050"/>
          <p14:tracePt t="84281" x="2200275" y="2693988"/>
          <p14:tracePt t="84298" x="2079625" y="2722563"/>
          <p14:tracePt t="84314" x="1965325" y="2714625"/>
          <p14:tracePt t="84329" x="1885950" y="2708275"/>
          <p14:tracePt t="84347" x="1836738" y="2700338"/>
          <p14:tracePt t="84364" x="1822450" y="2700338"/>
          <p14:tracePt t="84382" x="1779588" y="2693988"/>
          <p14:tracePt t="84398" x="1751013" y="2693988"/>
          <p14:tracePt t="84415" x="1722438" y="2693988"/>
          <p14:tracePt t="84432" x="1700213" y="2693988"/>
          <p14:tracePt t="84450" x="1685925" y="2693988"/>
          <p14:tracePt t="84466" x="1679575" y="2693988"/>
          <p14:tracePt t="84483" x="1657350" y="2693988"/>
          <p14:tracePt t="84500" x="1608138" y="2679700"/>
          <p14:tracePt t="84518" x="1571625" y="2679700"/>
          <p14:tracePt t="84534" x="1543050" y="2679700"/>
          <p14:tracePt t="84551" x="1514475" y="2671763"/>
          <p14:tracePt t="84645" x="1508125" y="2671763"/>
          <p14:tracePt t="84689" x="1493838" y="2671763"/>
          <p14:tracePt t="84697" x="1485900" y="2671763"/>
          <p14:tracePt t="84714" x="1479550" y="2679700"/>
          <p14:tracePt t="84808" x="1471613" y="2679700"/>
          <p14:tracePt t="84822" x="1465263" y="2679700"/>
          <p14:tracePt t="84831" x="1457325" y="2679700"/>
          <p14:tracePt t="84845" x="1450975" y="2679700"/>
          <p14:tracePt t="84856" x="1443038" y="2679700"/>
          <p14:tracePt t="84874" x="1428750" y="2671763"/>
          <p14:tracePt t="84893" x="1414463" y="2671763"/>
          <p14:tracePt t="84911" x="1408113" y="2671763"/>
          <p14:tracePt t="84929" x="1400175" y="2671763"/>
          <p14:tracePt t="84933" x="1385888" y="2671763"/>
          <p14:tracePt t="84941" x="1357313" y="2671763"/>
          <p14:tracePt t="84959" x="1300163" y="2671763"/>
          <p14:tracePt t="84978" x="1228725" y="2671763"/>
          <p14:tracePt t="84995" x="1165225" y="2671763"/>
          <p14:tracePt t="85011" x="1114425" y="2671763"/>
          <p14:tracePt t="85028" x="1100138" y="2671763"/>
          <p14:tracePt t="86627" x="1100138" y="2679700"/>
          <p14:tracePt t="86666" x="1100138" y="2686050"/>
          <p14:tracePt t="86723" x="1100138" y="2693988"/>
          <p14:tracePt t="86764" x="1100138" y="2708275"/>
          <p14:tracePt t="86785" x="1100138" y="2714625"/>
          <p14:tracePt t="86794" x="1100138" y="2728913"/>
          <p14:tracePt t="86801" x="1100138" y="2751138"/>
          <p14:tracePt t="86810" x="1100138" y="2757488"/>
          <p14:tracePt t="86828" x="1100138" y="2786063"/>
          <p14:tracePt t="86845" x="1100138" y="2800350"/>
          <p14:tracePt t="86863" x="1100138" y="2814638"/>
          <p14:tracePt t="86881" x="1100138" y="2822575"/>
          <p14:tracePt t="86900" x="1100138" y="2843213"/>
          <p14:tracePt t="86915" x="1100138" y="2851150"/>
          <p14:tracePt t="86947" x="1100138" y="2857500"/>
          <p14:tracePt t="86972" x="1100138" y="2865438"/>
          <p14:tracePt t="86981" x="1100138" y="2871788"/>
          <p14:tracePt t="87000" x="1100138" y="2886075"/>
          <p14:tracePt t="87015" x="1100138" y="2900363"/>
          <p14:tracePt t="87032" x="1100138" y="2922588"/>
          <p14:tracePt t="87050" x="1100138" y="2936875"/>
          <p14:tracePt t="87089" x="1100138" y="2943225"/>
          <p14:tracePt t="87113" x="1100138" y="2951163"/>
          <p14:tracePt t="87122" x="1100138" y="2965450"/>
          <p14:tracePt t="87135" x="1100138" y="3000375"/>
          <p14:tracePt t="87151" x="1108075" y="3022600"/>
          <p14:tracePt t="87167" x="1108075" y="3036888"/>
          <p14:tracePt t="87184" x="1114425" y="3057525"/>
          <p14:tracePt t="87202" x="1122363" y="3071813"/>
          <p14:tracePt t="87236" x="1122363" y="3094038"/>
          <p14:tracePt t="87253" x="1122363" y="3108325"/>
          <p14:tracePt t="87271" x="1122363" y="3122613"/>
          <p14:tracePt t="87288" x="1128713" y="3151188"/>
          <p14:tracePt t="87305" x="1128713" y="3157538"/>
          <p14:tracePt t="87358" x="1128713" y="3165475"/>
          <p14:tracePt t="88243" x="1136650" y="3165475"/>
          <p14:tracePt t="88380" x="1143000" y="3165475"/>
          <p14:tracePt t="88401" x="1150938" y="3165475"/>
          <p14:tracePt t="88416" x="1157288" y="3165475"/>
          <p14:tracePt t="88424" x="1157288" y="3157538"/>
          <p14:tracePt t="88430" x="1165225" y="3157538"/>
          <p14:tracePt t="88455" x="1171575" y="3157538"/>
          <p14:tracePt t="88479" x="1185863" y="3157538"/>
          <p14:tracePt t="88487" x="1193800" y="3157538"/>
          <p14:tracePt t="88502" x="1200150" y="3157538"/>
          <p14:tracePt t="88511" x="1208088" y="3157538"/>
          <p14:tracePt t="88527" x="1228725" y="3151188"/>
          <p14:tracePt t="88544" x="1236663" y="3143250"/>
          <p14:tracePt t="88561" x="1243013" y="3143250"/>
          <p14:tracePt t="88578" x="1250950" y="3136900"/>
          <p14:tracePt t="88595" x="1265238" y="3122613"/>
          <p14:tracePt t="88612" x="1271588" y="3114675"/>
          <p14:tracePt t="88629" x="1293813" y="3086100"/>
          <p14:tracePt t="88646" x="1328738" y="3043238"/>
          <p14:tracePt t="88663" x="1350963" y="3008313"/>
          <p14:tracePt t="88682" x="1379538" y="2986088"/>
          <p14:tracePt t="88697" x="1400175" y="2971800"/>
          <p14:tracePt t="88714" x="1422400" y="2951163"/>
          <p14:tracePt t="88731" x="1471613" y="2908300"/>
          <p14:tracePt t="88748" x="1528763" y="2828925"/>
          <p14:tracePt t="88764" x="1550988" y="2771775"/>
          <p14:tracePt t="88766" x="1579563" y="2757488"/>
          <p14:tracePt t="88783" x="1614488" y="2728913"/>
          <p14:tracePt t="88800" x="1636713" y="2708275"/>
          <p14:tracePt t="88816" x="1651000" y="2700338"/>
          <p14:tracePt t="88833" x="1671638" y="2686050"/>
          <p14:tracePt t="88852" x="1700213" y="2665413"/>
          <p14:tracePt t="88869" x="1743075" y="2628900"/>
          <p14:tracePt t="88887" x="1800225" y="2600325"/>
          <p14:tracePt t="88902" x="1836738" y="2579688"/>
          <p14:tracePt t="88919" x="1865313" y="2571750"/>
          <p14:tracePt t="88937" x="1893888" y="2565400"/>
          <p14:tracePt t="88940" x="1908175" y="2557463"/>
          <p14:tracePt t="88952" x="1922463" y="2543175"/>
          <p14:tracePt t="88969" x="1943100" y="2536825"/>
          <p14:tracePt t="88986" x="1951038" y="2536825"/>
          <p14:tracePt t="89003" x="1957388" y="2536825"/>
          <p14:tracePt t="89249" x="1971675" y="2536825"/>
          <p14:tracePt t="89255" x="2008188" y="2536825"/>
          <p14:tracePt t="89260" x="2043113" y="2536825"/>
          <p14:tracePt t="89275" x="2136775" y="2543175"/>
          <p14:tracePt t="89291" x="2222500" y="2543175"/>
          <p14:tracePt t="89309" x="2328863" y="2543175"/>
          <p14:tracePt t="89327" x="2443163" y="2543175"/>
          <p14:tracePt t="89344" x="2657475" y="2551113"/>
          <p14:tracePt t="89361" x="2843213" y="2536825"/>
          <p14:tracePt t="89378" x="3014663" y="2500313"/>
          <p14:tracePt t="89394" x="3171825" y="2465388"/>
          <p14:tracePt t="89411" x="3300413" y="2414588"/>
          <p14:tracePt t="89428" x="3414713" y="2357438"/>
          <p14:tracePt t="89432" x="3451225" y="2343150"/>
          <p14:tracePt t="89447" x="3529013" y="2314575"/>
          <p14:tracePt t="89464" x="3571875" y="2300288"/>
          <p14:tracePt t="89480" x="3622675" y="2279650"/>
          <p14:tracePt t="89496" x="3665538" y="2243138"/>
          <p14:tracePt t="89513" x="3708400" y="2214563"/>
          <p14:tracePt t="89530" x="3757613" y="2208213"/>
          <p14:tracePt t="89546" x="3814763" y="2185988"/>
          <p14:tracePt t="89567" x="3886200" y="2179638"/>
          <p14:tracePt t="89583" x="3929063" y="2165350"/>
          <p14:tracePt t="89597" x="3979863" y="2157413"/>
          <p14:tracePt t="89615" x="4043363" y="2157413"/>
          <p14:tracePt t="89632" x="4122738" y="2151063"/>
          <p14:tracePt t="89648" x="4171950" y="2136775"/>
          <p14:tracePt t="89665" x="4200525" y="2136775"/>
          <p14:tracePt t="89700" x="4208463" y="2136775"/>
          <p14:tracePt t="89716" x="4229100" y="2136775"/>
          <p14:tracePt t="89734" x="4257675" y="2143125"/>
          <p14:tracePt t="89750" x="4300538" y="2143125"/>
          <p14:tracePt t="89768" x="4322763" y="2143125"/>
          <p14:tracePt t="89784" x="4343400" y="2143125"/>
          <p14:tracePt t="89801" x="4357688" y="2143125"/>
          <p14:tracePt t="89818" x="4357688" y="2136775"/>
          <p14:tracePt t="89988" x="4365625" y="2136775"/>
          <p14:tracePt t="89995" x="4365625" y="2128838"/>
          <p14:tracePt t="90009" x="4379913" y="2122488"/>
          <p14:tracePt t="90023" x="4394200" y="2122488"/>
          <p14:tracePt t="90040" x="4437063" y="2122488"/>
          <p14:tracePt t="90056" x="4451350" y="2122488"/>
          <p14:tracePt t="90073" x="4465638" y="2114550"/>
          <p14:tracePt t="90091" x="4471988" y="2114550"/>
          <p14:tracePt t="90107" x="4479925" y="2114550"/>
          <p14:tracePt t="90126" x="4494213" y="2114550"/>
          <p14:tracePt t="90158" x="4529138" y="2114550"/>
          <p14:tracePt t="90175" x="4565650" y="2114550"/>
          <p14:tracePt t="90194" x="4579938" y="2108200"/>
          <p14:tracePt t="90209" x="4614863" y="2100263"/>
          <p14:tracePt t="90228" x="4637088" y="2100263"/>
          <p14:tracePt t="90244" x="4651375" y="2100263"/>
          <p14:tracePt t="90278" x="4657725" y="2100263"/>
          <p14:tracePt t="90317" x="4665663" y="2100263"/>
          <p14:tracePt t="90323" x="4672013" y="2100263"/>
          <p14:tracePt t="90332" x="4679950" y="2100263"/>
          <p14:tracePt t="90345" x="4694238" y="2100263"/>
          <p14:tracePt t="90364" x="4714875" y="2100263"/>
          <p14:tracePt t="90381" x="4729163" y="2100263"/>
          <p14:tracePt t="90398" x="4751388" y="2100263"/>
          <p14:tracePt t="90494" x="4751388" y="2108200"/>
          <p14:tracePt t="90501" x="4765675" y="2108200"/>
          <p14:tracePt t="90511" x="4786313" y="2122488"/>
          <p14:tracePt t="90518" x="4808538" y="2122488"/>
          <p14:tracePt t="90532" x="4814888" y="2128838"/>
          <p14:tracePt t="90549" x="4822825" y="2128838"/>
          <p14:tracePt t="91191" x="4829175" y="2128838"/>
          <p14:tracePt t="91215" x="4837113" y="2128838"/>
          <p14:tracePt t="91218" x="4843463" y="2128838"/>
          <p14:tracePt t="91229" x="4851400" y="2128838"/>
          <p14:tracePt t="91245" x="4857750" y="2122488"/>
          <p14:tracePt t="91263" x="4872038" y="2122488"/>
          <p14:tracePt t="91281" x="4872038" y="2114550"/>
          <p14:tracePt t="91298" x="4879975" y="2114550"/>
          <p14:tracePt t="91324" x="4886325" y="2114550"/>
          <p14:tracePt t="91349" x="4894263" y="2114550"/>
          <p14:tracePt t="91969" x="4900613" y="2114550"/>
          <p14:tracePt t="91992" x="4908550" y="2114550"/>
          <p14:tracePt t="92017" x="4914900" y="2108200"/>
          <p14:tracePt t="92026" x="4922838" y="2108200"/>
          <p14:tracePt t="92040" x="4929188" y="2108200"/>
          <p14:tracePt t="92064" x="4937125" y="2108200"/>
          <p14:tracePt t="92080" x="4943475" y="2108200"/>
          <p14:tracePt t="92087" x="4951413" y="2108200"/>
          <p14:tracePt t="92103" x="4957763" y="2108200"/>
          <p14:tracePt t="92126" x="4965700" y="2108200"/>
          <p14:tracePt t="92133" x="4972050" y="2108200"/>
          <p14:tracePt t="92150" x="4979988" y="2108200"/>
          <p14:tracePt t="92167" x="4986338" y="2108200"/>
          <p14:tracePt t="92196" x="5000625" y="2108200"/>
          <p14:tracePt t="92211" x="5008563" y="2114550"/>
          <p14:tracePt t="92229" x="5014913" y="2114550"/>
          <p14:tracePt t="92234" x="5022850" y="2114550"/>
          <p14:tracePt t="92248" x="5029200" y="2114550"/>
          <p14:tracePt t="92265" x="5043488" y="2114550"/>
          <p14:tracePt t="92284" x="5051425" y="2114550"/>
          <p14:tracePt t="92299" x="5065713" y="2122488"/>
          <p14:tracePt t="92318" x="5072063" y="2122488"/>
          <p14:tracePt t="93518" x="5080000" y="2122488"/>
          <p14:tracePt t="93525" x="5086350" y="2122488"/>
          <p14:tracePt t="93539" x="5100638" y="2128838"/>
          <p14:tracePt t="93556" x="5114925" y="2128838"/>
          <p14:tracePt t="93573" x="5129213" y="2128838"/>
          <p14:tracePt t="93610" x="5129213" y="2136775"/>
          <p14:tracePt t="94164" x="5137150" y="2136775"/>
          <p14:tracePt t="94174" x="5157788" y="2136775"/>
          <p14:tracePt t="94183" x="5186363" y="2136775"/>
          <p14:tracePt t="94189" x="5200650" y="2136775"/>
          <p14:tracePt t="94202" x="5222875" y="2136775"/>
          <p14:tracePt t="94219" x="5243513" y="2136775"/>
          <p14:tracePt t="94236" x="5251450" y="2136775"/>
          <p14:tracePt t="94253" x="5257800" y="2136775"/>
          <p14:tracePt t="94270" x="5272088" y="2136775"/>
          <p14:tracePt t="94289" x="5280025" y="2136775"/>
          <p14:tracePt t="94306" x="5294313" y="2136775"/>
          <p14:tracePt t="94323" x="5300663" y="2136775"/>
          <p14:tracePt t="94340" x="5308600" y="2136775"/>
          <p14:tracePt t="94358" x="5314950" y="2136775"/>
          <p14:tracePt t="94374" x="5322888" y="2136775"/>
          <p14:tracePt t="94477" x="5337175" y="2143125"/>
          <p14:tracePt t="94485" x="5357813" y="2151063"/>
          <p14:tracePt t="94495" x="5372100" y="2151063"/>
          <p14:tracePt t="94508" x="5394325" y="2151063"/>
          <p14:tracePt t="98659" x="5394325" y="2157413"/>
          <p14:tracePt t="98699" x="5386388" y="2157413"/>
          <p14:tracePt t="98720" x="5380038" y="2157413"/>
          <p14:tracePt t="98743" x="5372100" y="2157413"/>
          <p14:tracePt t="98751" x="5372100" y="2165350"/>
          <p14:tracePt t="98766" x="5365750" y="2165350"/>
          <p14:tracePt t="98790" x="5357813" y="2165350"/>
          <p14:tracePt t="98822" x="5351463" y="2165350"/>
          <p14:tracePt t="98836" x="5343525" y="2165350"/>
          <p14:tracePt t="98861" x="5337175" y="2165350"/>
          <p14:tracePt t="98868" x="5329238" y="2165350"/>
          <p14:tracePt t="98877" x="5322888" y="2165350"/>
          <p14:tracePt t="98892" x="5308600" y="2165350"/>
          <p14:tracePt t="98909" x="5280025" y="2165350"/>
          <p14:tracePt t="98930" x="5243513" y="2165350"/>
          <p14:tracePt t="98943" x="5229225" y="2151063"/>
          <p14:tracePt t="98961" x="5172075" y="2151063"/>
          <p14:tracePt t="98978" x="5157788" y="2151063"/>
          <p14:tracePt t="99175" x="5172075" y="2151063"/>
          <p14:tracePt t="99182" x="5186363" y="2151063"/>
          <p14:tracePt t="99187" x="5208588" y="2151063"/>
          <p14:tracePt t="99200" x="5214938" y="2151063"/>
          <p14:tracePt t="99215" x="5243513" y="2151063"/>
          <p14:tracePt t="99232" x="5257800" y="2151063"/>
          <p14:tracePt t="99248" x="5294313" y="2157413"/>
          <p14:tracePt t="99267" x="5343525" y="2157413"/>
          <p14:tracePt t="99282" x="5365750" y="2157413"/>
          <p14:tracePt t="99300" x="5400675" y="2157413"/>
          <p14:tracePt t="99318" x="5429250" y="2157413"/>
          <p14:tracePt t="99337" x="5457825" y="2157413"/>
          <p14:tracePt t="99370" x="5465763" y="2157413"/>
          <p14:tracePt t="99666" x="5480050" y="2157413"/>
          <p14:tracePt t="99682" x="5486400" y="2157413"/>
          <p14:tracePt t="99696" x="5494338" y="2157413"/>
          <p14:tracePt t="99710" x="5500688" y="2157413"/>
          <p14:tracePt t="99745" x="5508625" y="2157413"/>
          <p14:tracePt t="99790" x="5514975" y="2157413"/>
          <p14:tracePt t="99831" x="5522913" y="2157413"/>
          <p14:tracePt t="99837" x="5529263" y="2157413"/>
          <p14:tracePt t="99844" x="5537200" y="2157413"/>
          <p14:tracePt t="99860" x="5543550" y="2157413"/>
          <p14:tracePt t="99884" x="5551488" y="2157413"/>
          <p14:tracePt t="99977" x="5557838" y="2157413"/>
          <p14:tracePt t="100016" x="5565775" y="2157413"/>
          <p14:tracePt t="100187" x="5572125" y="2157413"/>
          <p14:tracePt t="100212" x="5580063" y="2157413"/>
          <p14:tracePt t="100235" x="5586413" y="2157413"/>
          <p14:tracePt t="100274" x="5594350" y="2157413"/>
          <p14:tracePt t="100307" x="5600700" y="2157413"/>
          <p14:tracePt t="100323" x="5608638" y="2157413"/>
          <p14:tracePt t="100331" x="5614988" y="2157413"/>
          <p14:tracePt t="100337" x="5622925" y="2157413"/>
          <p14:tracePt t="100354" x="5637213" y="2157413"/>
          <p14:tracePt t="100370" x="5651500" y="2157413"/>
          <p14:tracePt t="100394" x="5657850" y="2157413"/>
          <p14:tracePt t="100406" x="5665788" y="2165350"/>
          <p14:tracePt t="100422" x="5672138" y="2165350"/>
          <p14:tracePt t="100438" x="5680075" y="2165350"/>
          <p14:tracePt t="100455" x="5680075" y="2171700"/>
          <p14:tracePt t="100473" x="5694363" y="2171700"/>
          <p14:tracePt t="100489" x="5708650" y="2171700"/>
          <p14:tracePt t="100506" x="5722938" y="2171700"/>
          <p14:tracePt t="100523" x="5737225" y="2171700"/>
          <p14:tracePt t="100540" x="5743575" y="2171700"/>
          <p14:tracePt t="100557" x="5757863" y="2171700"/>
          <p14:tracePt t="100574" x="5765800" y="2171700"/>
          <p14:tracePt t="100591" x="5780088" y="2171700"/>
          <p14:tracePt t="100593" x="5780088" y="2165350"/>
          <p14:tracePt t="100608" x="5786438" y="2165350"/>
          <p14:tracePt t="100626" x="5794375" y="2165350"/>
          <p14:tracePt t="100643" x="5800725" y="2165350"/>
          <p14:tracePt t="100659" x="5815013" y="2165350"/>
          <p14:tracePt t="100676" x="5829300" y="2165350"/>
          <p14:tracePt t="100694" x="5837238" y="2165350"/>
          <p14:tracePt t="100710" x="5843588" y="2165350"/>
          <p14:tracePt t="100746" x="5851525" y="2165350"/>
          <p14:tracePt t="100807" x="5857875" y="2165350"/>
          <p14:tracePt t="100821" x="5865813" y="2165350"/>
          <p14:tracePt t="100836" x="5872163" y="2165350"/>
          <p14:tracePt t="100843" x="5880100" y="2165350"/>
          <p14:tracePt t="100852" x="5886450" y="2165350"/>
          <p14:tracePt t="100862" x="5894388" y="2165350"/>
          <p14:tracePt t="100880" x="5900738" y="2165350"/>
          <p14:tracePt t="100897" x="5915025" y="2165350"/>
          <p14:tracePt t="100913" x="5922963" y="2165350"/>
          <p14:tracePt t="100930" x="5937250" y="2165350"/>
          <p14:tracePt t="100947" x="5957888" y="2165350"/>
          <p14:tracePt t="100966" x="5972175" y="2165350"/>
          <p14:tracePt t="100984" x="6015038" y="2165350"/>
          <p14:tracePt t="101002" x="6029325" y="2165350"/>
          <p14:tracePt t="101017" x="6051550" y="2165350"/>
          <p14:tracePt t="101032" x="6080125" y="2165350"/>
          <p14:tracePt t="101049" x="6086475" y="2165350"/>
          <p14:tracePt t="101067" x="6115050" y="2165350"/>
          <p14:tracePt t="101084" x="6122988" y="2165350"/>
          <p14:tracePt t="101101" x="6151563" y="2165350"/>
          <p14:tracePt t="101117" x="6186488" y="2165350"/>
          <p14:tracePt t="101135" x="6229350" y="2165350"/>
          <p14:tracePt t="101152" x="6265863" y="2165350"/>
          <p14:tracePt t="101169" x="6280150" y="2165350"/>
          <p14:tracePt t="101186" x="6308725" y="2165350"/>
          <p14:tracePt t="101203" x="6315075" y="2165350"/>
          <p14:tracePt t="101220" x="6329363" y="2165350"/>
          <p14:tracePt t="101236" x="6357938" y="2165350"/>
          <p14:tracePt t="101253" x="6372225" y="2165350"/>
          <p14:tracePt t="101270" x="6400800" y="2165350"/>
          <p14:tracePt t="101291" x="6443663" y="2165350"/>
          <p14:tracePt t="101307" x="6465888" y="2165350"/>
          <p14:tracePt t="101323" x="6500813" y="2165350"/>
          <p14:tracePt t="101340" x="6523038" y="2165350"/>
          <p14:tracePt t="101357" x="6543675" y="2165350"/>
          <p14:tracePt t="101374" x="6565900" y="2165350"/>
          <p14:tracePt t="101391" x="6580188" y="2165350"/>
          <p14:tracePt t="101406" x="6586538" y="2165350"/>
          <p14:tracePt t="101423" x="6600825" y="2171700"/>
          <p14:tracePt t="101440" x="6615113" y="2171700"/>
          <p14:tracePt t="101445" x="6623050" y="2171700"/>
          <p14:tracePt t="101460" x="6637338" y="2171700"/>
          <p14:tracePt t="101476" x="6665913" y="2171700"/>
          <p14:tracePt t="101493" x="6672263" y="2171700"/>
          <p14:tracePt t="101509" x="6708775" y="2185988"/>
          <p14:tracePt t="101525" x="6743700" y="2185988"/>
          <p14:tracePt t="101542" x="6757988" y="2185988"/>
          <p14:tracePt t="101560" x="6772275" y="2185988"/>
          <p14:tracePt t="101578" x="6786563" y="2185988"/>
          <p14:tracePt t="101594" x="6794500" y="2185988"/>
          <p14:tracePt t="101611" x="6800850" y="2185988"/>
          <p14:tracePt t="101627" x="6823075" y="2185988"/>
          <p14:tracePt t="101644" x="6829425" y="2185988"/>
          <p14:tracePt t="101662" x="6837363" y="2185988"/>
          <p14:tracePt t="101703" x="6843713" y="2185988"/>
          <p14:tracePt t="103049" x="6843713" y="2193925"/>
          <p14:tracePt t="103104" x="6837363" y="2193925"/>
          <p14:tracePt t="103111" x="6829425" y="2193925"/>
          <p14:tracePt t="103122" x="6823075" y="2193925"/>
          <p14:tracePt t="103140" x="6800850" y="2193925"/>
          <p14:tracePt t="103156" x="6772275" y="2193925"/>
          <p14:tracePt t="103173" x="6751638" y="2193925"/>
          <p14:tracePt t="103191" x="6708775" y="2193925"/>
          <p14:tracePt t="103209" x="6657975" y="2193925"/>
          <p14:tracePt t="103226" x="6594475" y="2193925"/>
          <p14:tracePt t="103243" x="6557963" y="2193925"/>
          <p14:tracePt t="103260" x="6486525" y="2193925"/>
          <p14:tracePt t="103275" x="6443663" y="2193925"/>
          <p14:tracePt t="103293" x="6415088" y="2193925"/>
          <p14:tracePt t="103309" x="6343650" y="2193925"/>
          <p14:tracePt t="103326" x="6280150" y="2193925"/>
          <p14:tracePt t="103343" x="6229350" y="2200275"/>
          <p14:tracePt t="103360" x="6165850" y="2214563"/>
          <p14:tracePt t="103377" x="6100763" y="2243138"/>
          <p14:tracePt t="103396" x="6015038" y="2265363"/>
          <p14:tracePt t="103413" x="5880100" y="2286000"/>
          <p14:tracePt t="103430" x="5815013" y="2293938"/>
          <p14:tracePt t="103435" x="5794375" y="2293938"/>
          <p14:tracePt t="103445" x="5772150" y="2300288"/>
          <p14:tracePt t="103463" x="5715000" y="2300288"/>
          <p14:tracePt t="103480" x="5665788" y="2308225"/>
          <p14:tracePt t="103496" x="5594350" y="2314575"/>
          <p14:tracePt t="103514" x="5465763" y="2351088"/>
          <p14:tracePt t="103531" x="5414963" y="2357438"/>
          <p14:tracePt t="103547" x="5357813" y="2371725"/>
          <p14:tracePt t="103564" x="5280025" y="2386013"/>
          <p14:tracePt t="103582" x="5180013" y="2408238"/>
          <p14:tracePt t="103598" x="5122863" y="2408238"/>
          <p14:tracePt t="103600" x="5108575" y="2408238"/>
          <p14:tracePt t="103617" x="5072063" y="2408238"/>
          <p14:tracePt t="103634" x="4986338" y="2386013"/>
          <p14:tracePt t="103651" x="4886325" y="2386013"/>
          <p14:tracePt t="103666" x="4786313" y="2400300"/>
          <p14:tracePt t="103684" x="4714875" y="2408238"/>
          <p14:tracePt t="103700" x="4672013" y="2414588"/>
          <p14:tracePt t="103719" x="4622800" y="2428875"/>
          <p14:tracePt t="103736" x="4579938" y="2428875"/>
          <p14:tracePt t="103753" x="4529138" y="2428875"/>
          <p14:tracePt t="103769" x="4494213" y="2428875"/>
          <p14:tracePt t="103786" x="4457700" y="2428875"/>
          <p14:tracePt t="103802" x="4422775" y="2443163"/>
          <p14:tracePt t="103821" x="4414838" y="2451100"/>
          <p14:tracePt t="103874" x="4408488" y="2451100"/>
          <p14:tracePt t="103899" x="4414838" y="2451100"/>
          <p14:tracePt t="103907" x="4429125" y="2451100"/>
          <p14:tracePt t="103914" x="4443413" y="2451100"/>
          <p14:tracePt t="103921" x="4465638" y="2451100"/>
          <p14:tracePt t="103938" x="4522788" y="2451100"/>
          <p14:tracePt t="103956" x="4586288" y="2443163"/>
          <p14:tracePt t="103972" x="4694238" y="2436813"/>
          <p14:tracePt t="103989" x="4794250" y="2428875"/>
          <p14:tracePt t="104007" x="4851400" y="2428875"/>
          <p14:tracePt t="104023" x="4857750" y="2428875"/>
          <p14:tracePt t="104131" x="4851400" y="2443163"/>
          <p14:tracePt t="104144" x="4843463" y="2451100"/>
          <p14:tracePt t="104150" x="4843463" y="2465388"/>
          <p14:tracePt t="104159" x="4829175" y="2479675"/>
          <p14:tracePt t="104180" x="4822825" y="2500313"/>
          <p14:tracePt t="104193" x="4822825" y="2508250"/>
          <p14:tracePt t="104212" x="4808538" y="2508250"/>
          <p14:tracePt t="104231" x="4800600" y="2514600"/>
          <p14:tracePt t="104244" x="4794250" y="2528888"/>
          <p14:tracePt t="104261" x="4772025" y="2579688"/>
          <p14:tracePt t="104278" x="4737100" y="2608263"/>
          <p14:tracePt t="104296" x="4708525" y="2686050"/>
          <p14:tracePt t="104312" x="4694238" y="2714625"/>
          <p14:tracePt t="104569" x="4694238" y="2708275"/>
          <p14:tracePt t="104721" x="4700588" y="2708275"/>
          <p14:tracePt t="104734" x="4700588" y="2714625"/>
          <p14:tracePt t="104741" x="4700588" y="2722563"/>
          <p14:tracePt t="104755" x="4700588" y="2736850"/>
          <p14:tracePt t="104770" x="4700588" y="2751138"/>
          <p14:tracePt t="104788" x="4708525" y="2786063"/>
          <p14:tracePt t="104844" x="4714875" y="2786063"/>
          <p14:tracePt t="104861" x="4714875" y="2808288"/>
          <p14:tracePt t="104868" x="4714875" y="2836863"/>
          <p14:tracePt t="104877" x="4714875" y="2857500"/>
          <p14:tracePt t="104889" x="4722813" y="2894013"/>
          <p14:tracePt t="104906" x="4722813" y="2936875"/>
          <p14:tracePt t="104924" x="4722813" y="2951163"/>
          <p14:tracePt t="104942" x="4722813" y="2957513"/>
          <p14:tracePt t="104946" x="4722813" y="2965450"/>
          <p14:tracePt t="104961" x="4722813" y="2971800"/>
          <p14:tracePt t="104976" x="4722813" y="2994025"/>
          <p14:tracePt t="104992" x="4722813" y="3043238"/>
          <p14:tracePt t="105008" x="4722813" y="3094038"/>
          <p14:tracePt t="105025" x="4722813" y="3128963"/>
          <p14:tracePt t="105042" x="4722813" y="3165475"/>
          <p14:tracePt t="105060" x="4714875" y="3222625"/>
          <p14:tracePt t="105079" x="4714875" y="3251200"/>
          <p14:tracePt t="105095" x="4708525" y="3279775"/>
          <p14:tracePt t="105112" x="4700588" y="3314700"/>
          <p14:tracePt t="105129" x="4700588" y="3357563"/>
          <p14:tracePt t="105144" x="4700588" y="3400425"/>
          <p14:tracePt t="105163" x="4694238" y="3436938"/>
          <p14:tracePt t="105182" x="4694238" y="3443288"/>
          <p14:tracePt t="105195" x="4694238" y="3451225"/>
          <p14:tracePt t="105214" x="4694238" y="3465513"/>
          <p14:tracePt t="105230" x="4694238" y="3508375"/>
          <p14:tracePt t="105246" x="4679950" y="3565525"/>
          <p14:tracePt t="105264" x="4665663" y="3700463"/>
          <p14:tracePt t="105280" x="4657725" y="3771900"/>
          <p14:tracePt t="105297" x="4651375" y="3822700"/>
          <p14:tracePt t="105314" x="4643438" y="3836988"/>
          <p14:tracePt t="105331" x="4643438" y="3843338"/>
          <p14:tracePt t="105366" x="4614863" y="3843338"/>
          <p14:tracePt t="105383" x="4579938" y="3843338"/>
          <p14:tracePt t="105399" x="4514850" y="3843338"/>
          <p14:tracePt t="105418" x="4457700" y="3851275"/>
          <p14:tracePt t="105435" x="4400550" y="3851275"/>
          <p14:tracePt t="105440" x="4379913" y="3851275"/>
          <p14:tracePt t="105450" x="4351338" y="3851275"/>
          <p14:tracePt t="105468" x="4314825" y="3829050"/>
          <p14:tracePt t="105484" x="4294188" y="3800475"/>
          <p14:tracePt t="105501" x="4271963" y="3765550"/>
          <p14:tracePt t="105518" x="4257675" y="3722688"/>
          <p14:tracePt t="105536" x="4243388" y="3694113"/>
          <p14:tracePt t="105553" x="4237038" y="3665538"/>
          <p14:tracePt t="105569" x="4237038" y="3657600"/>
          <p14:tracePt t="105586" x="4237038" y="3622675"/>
          <p14:tracePt t="105603" x="4237038" y="3529013"/>
          <p14:tracePt t="105622" x="4243388" y="3357563"/>
          <p14:tracePt t="105637" x="4271963" y="3094038"/>
          <p14:tracePt t="105655" x="4279900" y="2957513"/>
          <p14:tracePt t="105673" x="4294188" y="2879725"/>
          <p14:tracePt t="105688" x="4308475" y="2843213"/>
          <p14:tracePt t="105705" x="4322763" y="2794000"/>
          <p14:tracePt t="105724" x="4379913" y="2686050"/>
          <p14:tracePt t="105740" x="4386263" y="2665413"/>
          <p14:tracePt t="105758" x="4394200" y="2565400"/>
          <p14:tracePt t="105773" x="4414838" y="2528888"/>
          <p14:tracePt t="105790" x="4451350" y="2479675"/>
          <p14:tracePt t="105808" x="4514850" y="2422525"/>
          <p14:tracePt t="105826" x="4572000" y="2371725"/>
          <p14:tracePt t="105843" x="4614863" y="2357438"/>
          <p14:tracePt t="105860" x="4643438" y="2336800"/>
          <p14:tracePt t="105876" x="4694238" y="2336800"/>
          <p14:tracePt t="105894" x="4757738" y="2328863"/>
          <p14:tracePt t="105911" x="4814888" y="2308225"/>
          <p14:tracePt t="105916" x="4829175" y="2293938"/>
          <p14:tracePt t="105930" x="4879975" y="2271713"/>
          <p14:tracePt t="105947" x="4914900" y="2265363"/>
          <p14:tracePt t="105962" x="4979988" y="2228850"/>
          <p14:tracePt t="105977" x="5037138" y="2222500"/>
          <p14:tracePt t="105996" x="5100638" y="2200275"/>
          <p14:tracePt t="106013" x="5172075" y="2171700"/>
          <p14:tracePt t="106029" x="5222875" y="2171700"/>
          <p14:tracePt t="106030" x="5237163" y="2171700"/>
          <p14:tracePt t="106047" x="5308600" y="2143125"/>
          <p14:tracePt t="106063" x="5357813" y="2122488"/>
          <p14:tracePt t="106080" x="5422900" y="2114550"/>
          <p14:tracePt t="106096" x="5486400" y="2093913"/>
          <p14:tracePt t="106113" x="5508625" y="2085975"/>
          <p14:tracePt t="106132" x="5580063" y="2085975"/>
          <p14:tracePt t="106149" x="5622925" y="2100263"/>
          <p14:tracePt t="106164" x="5680075" y="2108200"/>
          <p14:tracePt t="106182" x="5743575" y="2114550"/>
          <p14:tracePt t="106203" x="5800725" y="2114550"/>
          <p14:tracePt t="106217" x="5837238" y="2114550"/>
          <p14:tracePt t="106233" x="5937250" y="2114550"/>
          <p14:tracePt t="106249" x="5986463" y="2114550"/>
          <p14:tracePt t="106267" x="6043613" y="2143125"/>
          <p14:tracePt t="106284" x="6086475" y="2151063"/>
          <p14:tracePt t="106303" x="6165850" y="2179638"/>
          <p14:tracePt t="106321" x="6208713" y="2200275"/>
          <p14:tracePt t="106337" x="6251575" y="2222500"/>
          <p14:tracePt t="106353" x="6280150" y="2236788"/>
          <p14:tracePt t="106370" x="6308725" y="2243138"/>
          <p14:tracePt t="106387" x="6337300" y="2257425"/>
          <p14:tracePt t="106404" x="6357938" y="2271713"/>
          <p14:tracePt t="106420" x="6380163" y="2314575"/>
          <p14:tracePt t="106436" x="6408738" y="2393950"/>
          <p14:tracePt t="106452" x="6443663" y="2486025"/>
          <p14:tracePt t="106470" x="6486525" y="2543175"/>
          <p14:tracePt t="106488" x="6523038" y="2600325"/>
          <p14:tracePt t="106503" x="6529388" y="2628900"/>
          <p14:tracePt t="106506" x="6543675" y="2643188"/>
          <p14:tracePt t="106522" x="6551613" y="2671763"/>
          <p14:tracePt t="106538" x="6557963" y="2708275"/>
          <p14:tracePt t="106555" x="6572250" y="2779713"/>
          <p14:tracePt t="106572" x="6580188" y="2857500"/>
          <p14:tracePt t="106591" x="6580188" y="2971800"/>
          <p14:tracePt t="106606" x="6586538" y="3079750"/>
          <p14:tracePt t="106609" x="6586538" y="3108325"/>
          <p14:tracePt t="106627" x="6594475" y="3151188"/>
          <p14:tracePt t="106640" x="6594475" y="3194050"/>
          <p14:tracePt t="106656" x="6594475" y="3214688"/>
          <p14:tracePt t="106674" x="6600825" y="3251200"/>
          <p14:tracePt t="106695" x="6600825" y="3343275"/>
          <p14:tracePt t="106710" x="6580188" y="3429000"/>
          <p14:tracePt t="106729" x="6551613" y="3522663"/>
          <p14:tracePt t="106742" x="6523038" y="3600450"/>
          <p14:tracePt t="106760" x="6500813" y="3665538"/>
          <p14:tracePt t="106775" x="6480175" y="3694113"/>
          <p14:tracePt t="106793" x="6465888" y="3700463"/>
          <p14:tracePt t="106811" x="6437313" y="3714750"/>
          <p14:tracePt t="106828" x="6380163" y="3743325"/>
          <p14:tracePt t="106845" x="6351588" y="3771900"/>
          <p14:tracePt t="106862" x="6329363" y="3800475"/>
          <p14:tracePt t="106878" x="6280150" y="3836988"/>
          <p14:tracePt t="106897" x="6223000" y="3879850"/>
          <p14:tracePt t="106913" x="6172200" y="3900488"/>
          <p14:tracePt t="106929" x="6143625" y="3914775"/>
          <p14:tracePt t="106947" x="6086475" y="3922713"/>
          <p14:tracePt t="106964" x="6008688" y="3951288"/>
          <p14:tracePt t="106981" x="5937250" y="3957638"/>
          <p14:tracePt t="106998" x="5808663" y="3986213"/>
          <p14:tracePt t="107014" x="5737225" y="3986213"/>
          <p14:tracePt t="107030" x="5672138" y="3965575"/>
          <p14:tracePt t="107048" x="5580063" y="3957638"/>
          <p14:tracePt t="107067" x="5480050" y="3908425"/>
          <p14:tracePt t="107082" x="5380038" y="3851275"/>
          <p14:tracePt t="107085" x="5337175" y="3829050"/>
          <p14:tracePt t="107100" x="5265738" y="3808413"/>
          <p14:tracePt t="107116" x="5108575" y="3757613"/>
          <p14:tracePt t="107133" x="4994275" y="3700463"/>
          <p14:tracePt t="107150" x="4922838" y="3657600"/>
          <p14:tracePt t="107167" x="4886325" y="3622675"/>
          <p14:tracePt t="107184" x="4851400" y="3579813"/>
          <p14:tracePt t="107200" x="4814888" y="3486150"/>
          <p14:tracePt t="107202" x="4794250" y="3429000"/>
          <p14:tracePt t="107217" x="4772025" y="3328988"/>
          <p14:tracePt t="107235" x="4765675" y="3243263"/>
          <p14:tracePt t="107251" x="4765675" y="3171825"/>
          <p14:tracePt t="107269" x="4765675" y="3086100"/>
          <p14:tracePt t="107287" x="4779963" y="2957513"/>
          <p14:tracePt t="107304" x="4808538" y="2757488"/>
          <p14:tracePt t="107321" x="4837113" y="2643188"/>
          <p14:tracePt t="107336" x="4886325" y="2543175"/>
          <p14:tracePt t="107353" x="4929188" y="2486025"/>
          <p14:tracePt t="107371" x="4951413" y="2465388"/>
          <p14:tracePt t="107388" x="5057775" y="2365375"/>
          <p14:tracePt t="107404" x="5108575" y="2293938"/>
          <p14:tracePt t="107423" x="5200650" y="2208213"/>
          <p14:tracePt t="107440" x="5251450" y="2143125"/>
          <p14:tracePt t="107457" x="5300663" y="2122488"/>
          <p14:tracePt t="107474" x="5372100" y="2114550"/>
          <p14:tracePt t="107491" x="5408613" y="2100263"/>
          <p14:tracePt t="107506" x="5472113" y="2085975"/>
          <p14:tracePt t="107524" x="5537200" y="2079625"/>
          <p14:tracePt t="107540" x="5594350" y="2079625"/>
          <p14:tracePt t="107557" x="5651500" y="2071688"/>
          <p14:tracePt t="107575" x="5700713" y="2071688"/>
          <p14:tracePt t="107593" x="5772150" y="2079625"/>
          <p14:tracePt t="107610" x="5815013" y="2085975"/>
          <p14:tracePt t="107627" x="5872163" y="2100263"/>
          <p14:tracePt t="107642" x="5915025" y="2108200"/>
          <p14:tracePt t="107661" x="5965825" y="2114550"/>
          <p14:tracePt t="107678" x="6029325" y="2136775"/>
          <p14:tracePt t="107694" x="6051550" y="2151063"/>
          <p14:tracePt t="107711" x="6080125" y="2151063"/>
          <p14:tracePt t="107728" x="6094413" y="2165350"/>
          <p14:tracePt t="107746" x="6122988" y="2185988"/>
          <p14:tracePt t="107762" x="6143625" y="2193925"/>
          <p14:tracePt t="107778" x="6165850" y="2214563"/>
          <p14:tracePt t="107797" x="6180138" y="2222500"/>
          <p14:tracePt t="107814" x="6194425" y="2243138"/>
          <p14:tracePt t="107830" x="6215063" y="2271713"/>
          <p14:tracePt t="107846" x="6223000" y="2300288"/>
          <p14:tracePt t="107865" x="6257925" y="2371725"/>
          <p14:tracePt t="107881" x="6300788" y="2465388"/>
          <p14:tracePt t="107897" x="6323013" y="2536825"/>
          <p14:tracePt t="107914" x="6337300" y="2586038"/>
          <p14:tracePt t="107931" x="6351588" y="2643188"/>
          <p14:tracePt t="107952" x="6351588" y="2714625"/>
          <p14:tracePt t="107967" x="6351588" y="2765425"/>
          <p14:tracePt t="107982" x="6351588" y="2857500"/>
          <p14:tracePt t="107999" x="6351588" y="2928938"/>
          <p14:tracePt t="108016" x="6351588" y="2986088"/>
          <p14:tracePt t="108033" x="6351588" y="3043238"/>
          <p14:tracePt t="108051" x="6337300" y="3094038"/>
          <p14:tracePt t="108068" x="6329363" y="3128963"/>
          <p14:tracePt t="108069" x="6329363" y="3151188"/>
          <p14:tracePt t="108084" x="6329363" y="3186113"/>
          <p14:tracePt t="108101" x="6315075" y="3214688"/>
          <p14:tracePt t="108118" x="6286500" y="3236913"/>
          <p14:tracePt t="108135" x="6272213" y="3265488"/>
          <p14:tracePt t="108152" x="6251575" y="3286125"/>
          <p14:tracePt t="108172" x="6200775" y="3314700"/>
          <p14:tracePt t="108189" x="6143625" y="3343275"/>
          <p14:tracePt t="108203" x="6108700" y="3371850"/>
          <p14:tracePt t="108220" x="6086475" y="3400425"/>
          <p14:tracePt t="108238" x="6057900" y="3429000"/>
          <p14:tracePt t="108254" x="6037263" y="3443288"/>
          <p14:tracePt t="108271" x="6008688" y="3457575"/>
          <p14:tracePt t="108288" x="5951538" y="3494088"/>
          <p14:tracePt t="108306" x="5908675" y="3522663"/>
          <p14:tracePt t="108322" x="5886450" y="3551238"/>
          <p14:tracePt t="108339" x="5857875" y="3565525"/>
          <p14:tracePt t="108358" x="5837238" y="3586163"/>
          <p14:tracePt t="108375" x="5815013" y="3594100"/>
          <p14:tracePt t="108392" x="5800725" y="3594100"/>
          <p14:tracePt t="108408" x="5780088" y="3594100"/>
          <p14:tracePt t="108424" x="5765800" y="3600450"/>
          <p14:tracePt t="108443" x="5743575" y="3622675"/>
          <p14:tracePt t="108461" x="5722938" y="3629025"/>
          <p14:tracePt t="108475" x="5708650" y="3636963"/>
          <p14:tracePt t="108494" x="5694363" y="3636963"/>
          <p14:tracePt t="108511" x="5672138" y="3636963"/>
          <p14:tracePt t="108527" x="5657850" y="3636963"/>
          <p14:tracePt t="108543" x="5643563" y="3636963"/>
          <p14:tracePt t="108560" x="5600700" y="3657600"/>
          <p14:tracePt t="108577" x="5572125" y="3686175"/>
          <p14:tracePt t="108595" x="5537200" y="3714750"/>
          <p14:tracePt t="108612" x="5480050" y="3765550"/>
          <p14:tracePt t="108628" x="5437188" y="3800475"/>
          <p14:tracePt t="108630" x="5429250" y="3800475"/>
          <p14:tracePt t="108646" x="5400675" y="3808413"/>
          <p14:tracePt t="108664" x="5386388" y="3814763"/>
          <p14:tracePt t="108679" x="5365750" y="3814763"/>
          <p14:tracePt t="108696" x="5343525" y="3814763"/>
          <p14:tracePt t="108713" x="5308600" y="3814763"/>
          <p14:tracePt t="108735" x="5229225" y="3851275"/>
          <p14:tracePt t="108747" x="5194300" y="3886200"/>
          <p14:tracePt t="108764" x="5080000" y="3957638"/>
          <p14:tracePt t="108781" x="4979988" y="4008438"/>
          <p14:tracePt t="108798" x="4922838" y="4014788"/>
          <p14:tracePt t="108814" x="4843463" y="4029075"/>
          <p14:tracePt t="108832" x="4743450" y="4029075"/>
          <p14:tracePt t="108849" x="4679950" y="4029075"/>
          <p14:tracePt t="108866" x="4537075" y="4029075"/>
          <p14:tracePt t="108882" x="4451350" y="4043363"/>
          <p14:tracePt t="108903" x="4357688" y="4086225"/>
          <p14:tracePt t="108916" x="4265613" y="4122738"/>
          <p14:tracePt t="108934" x="4165600" y="4151313"/>
          <p14:tracePt t="108937" x="4129088" y="4157663"/>
          <p14:tracePt t="108952" x="4029075" y="4179888"/>
          <p14:tracePt t="108969" x="3943350" y="4186238"/>
          <p14:tracePt t="108986" x="3851275" y="4186238"/>
          <p14:tracePt t="109003" x="3800475" y="4194175"/>
          <p14:tracePt t="109023" x="3729038" y="4200525"/>
          <p14:tracePt t="109036" x="3700463" y="4200525"/>
          <p14:tracePt t="109052" x="3571875" y="4251325"/>
          <p14:tracePt t="109070" x="3486150" y="4271963"/>
          <p14:tracePt t="109086" x="3429000" y="4294188"/>
          <p14:tracePt t="109103" x="3371850" y="4314825"/>
          <p14:tracePt t="109121" x="3328988" y="4322763"/>
          <p14:tracePt t="109140" x="3279775" y="4329113"/>
          <p14:tracePt t="109157" x="3243263" y="4337050"/>
          <p14:tracePt t="109173" x="3222625" y="4343400"/>
          <p14:tracePt t="109191" x="3186113" y="4351338"/>
          <p14:tracePt t="109206" x="3165475" y="4371975"/>
          <p14:tracePt t="109223" x="3122613" y="4400550"/>
          <p14:tracePt t="109225" x="3100388" y="4408488"/>
          <p14:tracePt t="109240" x="3079750" y="4437063"/>
          <p14:tracePt t="109261" x="3022600" y="4465638"/>
          <p14:tracePt t="109273" x="2957513" y="4508500"/>
          <p14:tracePt t="109292" x="2914650" y="4543425"/>
          <p14:tracePt t="109308" x="2865438" y="4594225"/>
          <p14:tracePt t="109326" x="2786063" y="4665663"/>
          <p14:tracePt t="109342" x="2765425" y="4679950"/>
          <p14:tracePt t="109359" x="2751138" y="4694238"/>
          <p14:tracePt t="109375" x="2736850" y="4694238"/>
          <p14:tracePt t="109392" x="2722563" y="4708525"/>
          <p14:tracePt t="109409" x="2708275" y="4743450"/>
          <p14:tracePt t="109427" x="2700338" y="4765675"/>
          <p14:tracePt t="109430" x="2693988" y="4772025"/>
          <p14:tracePt t="109447" x="2679700" y="4786313"/>
          <p14:tracePt t="109461" x="2665413" y="4794250"/>
          <p14:tracePt t="109478" x="2657475" y="4800600"/>
          <p14:tracePt t="109511" x="2651125" y="4800600"/>
          <p14:tracePt t="109528" x="2643188" y="4814888"/>
          <p14:tracePt t="109545" x="2622550" y="4822825"/>
          <p14:tracePt t="109579" x="2608263" y="4822825"/>
          <p14:tracePt t="109597" x="2608263" y="4829175"/>
          <p14:tracePt t="109614" x="2593975" y="4843463"/>
          <p14:tracePt t="109630" x="2593975" y="4851400"/>
          <p14:tracePt t="109697" x="2586038" y="4851400"/>
          <p14:tracePt t="109700" x="2586038" y="4857750"/>
          <p14:tracePt t="109715" x="2579688" y="4872038"/>
          <p14:tracePt t="109733" x="2565400" y="4908550"/>
          <p14:tracePt t="109749" x="2551113" y="4914900"/>
          <p14:tracePt t="109766" x="2536825" y="4929188"/>
          <p14:tracePt t="109784" x="2528888" y="4937125"/>
          <p14:tracePt t="109802" x="2522538" y="4937125"/>
          <p14:tracePt t="109837" x="2522538" y="4943475"/>
          <p14:tracePt t="109843" x="2514600" y="4943475"/>
          <p14:tracePt t="109856" x="2508250" y="4943475"/>
          <p14:tracePt t="109869" x="2508250" y="4951413"/>
          <p14:tracePt t="109889" x="2493963" y="4965700"/>
          <p14:tracePt t="109905" x="2486025" y="4965700"/>
          <p14:tracePt t="109919" x="2479675" y="4965700"/>
          <p14:tracePt t="109936" x="2471738" y="4965700"/>
          <p14:tracePt t="109953" x="2457450" y="4979988"/>
          <p14:tracePt t="109987" x="2451100" y="4979988"/>
          <p14:tracePt t="110007" x="2443163" y="4986338"/>
          <p14:tracePt t="110026" x="2443163" y="4994275"/>
          <p14:tracePt t="110039" x="2428875" y="4994275"/>
          <p14:tracePt t="110055" x="2428875" y="5000625"/>
          <p14:tracePt t="110072" x="2414588" y="5008563"/>
          <p14:tracePt t="110107" x="2400300" y="5029200"/>
          <p14:tracePt t="110124" x="2386013" y="5043488"/>
          <p14:tracePt t="110140" x="2379663" y="5057775"/>
          <p14:tracePt t="110174" x="2365375" y="5065713"/>
          <p14:tracePt t="110191" x="2357438" y="5072063"/>
          <p14:tracePt t="110208" x="2343150" y="5086350"/>
          <p14:tracePt t="110225" x="2343150" y="5100638"/>
          <p14:tracePt t="110242" x="2336800" y="5108575"/>
          <p14:tracePt t="110259" x="2336800" y="5114925"/>
          <p14:tracePt t="110276" x="2328863" y="5122863"/>
          <p14:tracePt t="110293" x="2322513" y="5129213"/>
          <p14:tracePt t="110311" x="2314575" y="5137150"/>
          <p14:tracePt t="110329" x="2308225" y="5137150"/>
          <p14:tracePt t="110346" x="2293938" y="5143500"/>
          <p14:tracePt t="110378" x="2286000" y="5143500"/>
          <p14:tracePt t="110429" x="2279650" y="5143500"/>
          <p14:tracePt t="110460" x="2271713" y="5143500"/>
          <p14:tracePt t="110467" x="2265363" y="5151438"/>
          <p14:tracePt t="110517" x="2257425" y="5157788"/>
          <p14:tracePt t="110531" x="2251075" y="5157788"/>
          <p14:tracePt t="110545" x="2243138" y="5157788"/>
          <p14:tracePt t="110553" x="2236788" y="5157788"/>
          <p14:tracePt t="110569" x="2228850" y="5157788"/>
          <p14:tracePt t="110582" x="2222500" y="5157788"/>
          <p14:tracePt t="110600" x="2200275" y="5172075"/>
          <p14:tracePt t="110617" x="2185988" y="5172075"/>
          <p14:tracePt t="110634" x="2179638" y="5172075"/>
          <p14:tracePt t="110651" x="2171700" y="5172075"/>
          <p14:tracePt t="110668" x="2151063" y="5172075"/>
          <p14:tracePt t="110685" x="2143125" y="5172075"/>
          <p14:tracePt t="110702" x="2122488" y="5172075"/>
          <p14:tracePt t="110719" x="2114550" y="5172075"/>
          <p14:tracePt t="110737" x="2108200" y="5172075"/>
          <p14:tracePt t="110754" x="2100263" y="5172075"/>
          <p14:tracePt t="110771" x="2085975" y="5172075"/>
          <p14:tracePt t="110789" x="2079625" y="5172075"/>
          <p14:tracePt t="110803" x="2071688" y="5172075"/>
          <p14:tracePt t="110828" x="2065338" y="5172075"/>
          <p14:tracePt t="110837" x="2057400" y="5172075"/>
          <p14:tracePt t="110858" x="2051050" y="5172075"/>
          <p14:tracePt t="110874" x="2043113" y="5172075"/>
          <p14:tracePt t="110890" x="2036763" y="5172075"/>
          <p14:tracePt t="110907" x="2022475" y="5172075"/>
          <p14:tracePt t="110923" x="2014538" y="5172075"/>
          <p14:tracePt t="110939" x="2000250" y="5172075"/>
          <p14:tracePt t="110956" x="1985963" y="5172075"/>
          <p14:tracePt t="110973" x="1979613" y="5172075"/>
          <p14:tracePt t="110990" x="1971675" y="5172075"/>
          <p14:tracePt t="111025" x="1957388" y="5172075"/>
          <p14:tracePt t="111040" x="1943100" y="5172075"/>
          <p14:tracePt t="111058" x="1928813" y="5172075"/>
          <p14:tracePt t="111075" x="1914525" y="5172075"/>
          <p14:tracePt t="111092" x="1900238" y="5172075"/>
          <p14:tracePt t="111109" x="1893888" y="5180013"/>
          <p14:tracePt t="111126" x="1885950" y="5180013"/>
          <p14:tracePt t="111147" x="1871663" y="5180013"/>
          <p14:tracePt t="111162" x="1857375" y="5180013"/>
          <p14:tracePt t="111179" x="1851025" y="5180013"/>
          <p14:tracePt t="111195" x="1836738" y="5180013"/>
          <p14:tracePt t="111212" x="1828800" y="5180013"/>
          <p14:tracePt t="111246" x="1822450" y="5180013"/>
          <p14:tracePt t="111264" x="1814513" y="5180013"/>
          <p14:tracePt t="111278" x="1800225" y="5180013"/>
          <p14:tracePt t="111300" x="1785938" y="5180013"/>
          <p14:tracePt t="111313" x="1771650" y="5180013"/>
          <p14:tracePt t="111369" x="1765300" y="5180013"/>
          <p14:tracePt t="111483" x="1765300" y="5186363"/>
          <p14:tracePt t="111490" x="1785938" y="5186363"/>
          <p14:tracePt t="111500" x="1822450" y="5194300"/>
          <p14:tracePt t="111516" x="1851025" y="5200650"/>
          <p14:tracePt t="111533" x="1893888" y="5208588"/>
          <p14:tracePt t="111550" x="1943100" y="5214938"/>
          <p14:tracePt t="111568" x="2014538" y="5214938"/>
          <p14:tracePt t="111585" x="2057400" y="5214938"/>
          <p14:tracePt t="111602" x="2093913" y="5214938"/>
          <p14:tracePt t="111618" x="2122488" y="5208588"/>
          <p14:tracePt t="111635" x="2136775" y="5208588"/>
          <p14:tracePt t="111652" x="2151063" y="5208588"/>
          <p14:tracePt t="111669" x="2157413" y="5208588"/>
          <p14:tracePt t="111742" x="2165350" y="5208588"/>
          <p14:tracePt t="111750" x="2171700" y="5208588"/>
          <p14:tracePt t="111758" x="2179638" y="5208588"/>
          <p14:tracePt t="111772" x="2200275" y="5208588"/>
          <p14:tracePt t="111788" x="2208213" y="5208588"/>
          <p14:tracePt t="111914" x="2214563" y="5208588"/>
          <p14:tracePt t="112093" x="2208213" y="5208588"/>
          <p14:tracePt t="112108" x="2200275" y="5208588"/>
          <p14:tracePt t="112116" x="2193925" y="5208588"/>
          <p14:tracePt t="112128" x="2185988" y="5208588"/>
          <p14:tracePt t="112146" x="2151063" y="5208588"/>
          <p14:tracePt t="112163" x="2143125" y="5208588"/>
          <p14:tracePt t="112180" x="2128838" y="5208588"/>
          <p14:tracePt t="112213" x="2108200" y="5208588"/>
          <p14:tracePt t="112230" x="2085975" y="5208588"/>
          <p14:tracePt t="112248" x="2051050" y="5208588"/>
          <p14:tracePt t="112249" x="2028825" y="5200650"/>
          <p14:tracePt t="112265" x="1993900" y="5186363"/>
          <p14:tracePt t="112281" x="1971675" y="5172075"/>
          <p14:tracePt t="112298" x="1965325" y="5172075"/>
          <p14:tracePt t="112335" x="1957388" y="5165725"/>
          <p14:tracePt t="112350" x="1957388" y="5143500"/>
          <p14:tracePt t="112367" x="1951038" y="5122863"/>
          <p14:tracePt t="112383" x="1943100" y="5100638"/>
          <p14:tracePt t="112400" x="1936750" y="5080000"/>
          <p14:tracePt t="112417" x="1928813" y="5072063"/>
          <p14:tracePt t="112451" x="1928813" y="5065713"/>
          <p14:tracePt t="112474" x="1928813" y="5057775"/>
          <p14:tracePt t="112490" x="1928813" y="5051425"/>
          <p14:tracePt t="112502" x="1936750" y="5037138"/>
          <p14:tracePt t="112520" x="1951038" y="5022850"/>
          <p14:tracePt t="112537" x="1957388" y="5014913"/>
          <p14:tracePt t="112554" x="1971675" y="5008563"/>
          <p14:tracePt t="112570" x="1979613" y="5000625"/>
          <p14:tracePt t="112588" x="1985963" y="5000625"/>
          <p14:tracePt t="112604" x="1993900" y="5000625"/>
          <p14:tracePt t="112621" x="2014538" y="5000625"/>
          <p14:tracePt t="112638" x="2043113" y="5000625"/>
          <p14:tracePt t="112654" x="2071688" y="4994275"/>
          <p14:tracePt t="112672" x="2085975" y="4994275"/>
          <p14:tracePt t="112689" x="2114550" y="4994275"/>
          <p14:tracePt t="112706" x="2136775" y="4994275"/>
          <p14:tracePt t="112724" x="2151063" y="4994275"/>
          <p14:tracePt t="112827" x="2157413" y="4994275"/>
          <p14:tracePt t="112835" x="2165350" y="4994275"/>
          <p14:tracePt t="112845" x="2171700" y="5000625"/>
          <p14:tracePt t="112858" x="2179638" y="5029200"/>
          <p14:tracePt t="112875" x="2185988" y="5043488"/>
          <p14:tracePt t="112893" x="2193925" y="5072063"/>
          <p14:tracePt t="112910" x="2193925" y="5086350"/>
          <p14:tracePt t="112929" x="2193925" y="5114925"/>
          <p14:tracePt t="112943" x="2193925" y="5129213"/>
          <p14:tracePt t="112961" x="2193925" y="5137150"/>
          <p14:tracePt t="112995" x="2185988" y="5143500"/>
          <p14:tracePt t="113011" x="2179638" y="5143500"/>
          <p14:tracePt t="113029" x="2165350" y="5157788"/>
          <p14:tracePt t="113046" x="2157413" y="5157788"/>
          <p14:tracePt t="113063" x="2151063" y="5157788"/>
          <p14:tracePt t="113079" x="2136775" y="5157788"/>
          <p14:tracePt t="113096" x="2128838" y="5157788"/>
          <p14:tracePt t="113114" x="2100263" y="5165725"/>
          <p14:tracePt t="113131" x="2093913" y="5165725"/>
          <p14:tracePt t="113147" x="2079625" y="5165725"/>
          <p14:tracePt t="113166" x="2071688" y="5165725"/>
          <p14:tracePt t="113199" x="2065338" y="5165725"/>
          <p14:tracePt t="113763" x="2057400" y="5165725"/>
          <p14:tracePt t="113866" x="2051050" y="5165725"/>
          <p14:tracePt t="114295" x="2051050" y="5157788"/>
          <p14:tracePt t="114311" x="2051050" y="5151438"/>
          <p14:tracePt t="114319" x="2051050" y="5143500"/>
          <p14:tracePt t="114356" x="2051050" y="5137150"/>
          <p14:tracePt t="114459" x="2051050" y="5122863"/>
          <p14:tracePt t="114521" x="2051050" y="5114925"/>
          <p14:tracePt t="114577" x="2057400" y="5114925"/>
          <p14:tracePt t="114594" x="2065338" y="5114925"/>
          <p14:tracePt t="114607" x="2071688" y="5114925"/>
          <p14:tracePt t="114615" x="2079625" y="5114925"/>
          <p14:tracePt t="114625" x="2085975" y="5114925"/>
          <p14:tracePt t="114642" x="2085975" y="5108575"/>
          <p14:tracePt t="114771" x="2093913" y="5108575"/>
          <p14:tracePt t="114812" x="2100263" y="5108575"/>
          <p14:tracePt t="114827" x="2108200" y="5108575"/>
          <p14:tracePt t="114990" x="2114550" y="5108575"/>
          <p14:tracePt t="115310" x="2122488" y="5108575"/>
          <p14:tracePt t="115373" x="2128838" y="5108575"/>
          <p14:tracePt t="115389" x="2128838" y="5114925"/>
          <p14:tracePt t="115397" x="2136775" y="5114925"/>
          <p14:tracePt t="115413" x="2143125" y="5114925"/>
          <p14:tracePt t="115429" x="2151063" y="5114925"/>
          <p14:tracePt t="115445" x="2151063" y="5122863"/>
          <p14:tracePt t="115459" x="2171700" y="5122863"/>
          <p14:tracePt t="115475" x="2193925" y="5129213"/>
          <p14:tracePt t="115493" x="2214563" y="5151438"/>
          <p14:tracePt t="115509" x="2251075" y="5157788"/>
          <p14:tracePt t="115526" x="2271713" y="5172075"/>
          <p14:tracePt t="115544" x="2286000" y="5172075"/>
          <p14:tracePt t="115560" x="2293938" y="5172075"/>
          <p14:tracePt t="115578" x="2300288" y="5172075"/>
          <p14:tracePt t="115685" x="2308225" y="5172075"/>
          <p14:tracePt t="115781" x="2314575" y="5172075"/>
          <p14:tracePt t="115856" x="2314575" y="5180013"/>
          <p14:tracePt t="116453" x="2314575" y="5172075"/>
          <p14:tracePt t="116827" x="2308225" y="5172075"/>
          <p14:tracePt t="116875" x="2300288" y="5172075"/>
          <p14:tracePt t="117107" x="2293938" y="5172075"/>
          <p14:tracePt t="117133" x="2286000" y="5172075"/>
          <p14:tracePt t="117155" x="2271713" y="5172075"/>
          <p14:tracePt t="117169" x="2265363" y="5172075"/>
          <p14:tracePt t="117287" x="2257425" y="5172075"/>
          <p14:tracePt t="117306" x="2251075" y="5172075"/>
          <p14:tracePt t="117343" x="2243138" y="5172075"/>
          <p14:tracePt t="117373" x="2236788" y="5172075"/>
          <p14:tracePt t="117390" x="2222500" y="5172075"/>
          <p14:tracePt t="117407" x="2208213" y="5172075"/>
          <p14:tracePt t="117414" x="2200275" y="5172075"/>
          <p14:tracePt t="117419" x="2193925" y="5172075"/>
          <p14:tracePt t="117429" x="2185988" y="5172075"/>
          <p14:tracePt t="117446" x="2179638" y="5172075"/>
          <p14:tracePt t="117464" x="2171700" y="5172075"/>
          <p14:tracePt t="117482" x="2165350" y="5172075"/>
          <p14:tracePt t="117569" x="2157413" y="5172075"/>
          <p14:tracePt t="117585" x="2151063" y="5172075"/>
          <p14:tracePt t="117599" x="2143125" y="5172075"/>
          <p14:tracePt t="117607" x="2136775" y="5172075"/>
          <p14:tracePt t="117623" x="2128838" y="5172075"/>
          <p14:tracePt t="117655" x="2122488" y="5172075"/>
          <p14:tracePt t="117950" x="2108200" y="5172075"/>
          <p14:tracePt t="117983" x="2100263" y="5172075"/>
          <p14:tracePt t="118022" x="2100263" y="5180013"/>
          <p14:tracePt t="118061" x="2093913" y="5180013"/>
          <p14:tracePt t="118133" x="2085975" y="5180013"/>
          <p14:tracePt t="118140" x="2079625" y="5180013"/>
          <p14:tracePt t="118147" x="2071688" y="5180013"/>
          <p14:tracePt t="118210" x="2065338" y="5180013"/>
          <p14:tracePt t="118217" x="2057400" y="5180013"/>
          <p14:tracePt t="118249" x="2051050" y="5180013"/>
          <p14:tracePt t="118256" x="2043113" y="5180013"/>
          <p14:tracePt t="118265" x="2036763" y="5180013"/>
          <p14:tracePt t="118282" x="2028825" y="5180013"/>
          <p14:tracePt t="118312" x="2022475" y="5180013"/>
          <p14:tracePt t="118321" x="2022475" y="5186363"/>
          <p14:tracePt t="118334" x="2014538" y="5186363"/>
          <p14:tracePt t="119180" x="2022475" y="5186363"/>
          <p14:tracePt t="119219" x="2028825" y="5186363"/>
          <p14:tracePt t="119234" x="2036763" y="5194300"/>
          <p14:tracePt t="119243" x="2043113" y="5194300"/>
          <p14:tracePt t="119266" x="2051050" y="5194300"/>
          <p14:tracePt t="119287" x="2057400" y="5200650"/>
          <p14:tracePt t="119376" x="2065338" y="5200650"/>
          <p14:tracePt t="119385" x="2071688" y="5200650"/>
          <p14:tracePt t="119396" x="2079625" y="5200650"/>
          <p14:tracePt t="119616" x="2079625" y="5208588"/>
          <p14:tracePt t="119647" x="2071688" y="5208588"/>
          <p14:tracePt t="119653" x="2065338" y="5208588"/>
          <p14:tracePt t="119664" x="2057400" y="5208588"/>
          <p14:tracePt t="119678" x="2051050" y="5208588"/>
          <p14:tracePt t="119695" x="2043113" y="5208588"/>
          <p14:tracePt t="119708" x="2028825" y="5208588"/>
          <p14:tracePt t="119725" x="2022475" y="5208588"/>
          <p14:tracePt t="119741" x="2000250" y="5208588"/>
          <p14:tracePt t="119760" x="1979613" y="5208588"/>
          <p14:tracePt t="119775" x="1957388" y="5208588"/>
          <p14:tracePt t="119777" x="1951038" y="5208588"/>
          <p14:tracePt t="119793" x="1936750" y="5208588"/>
          <p14:tracePt t="119811" x="1908175" y="5200650"/>
          <p14:tracePt t="119825" x="1900238" y="5200650"/>
          <p14:tracePt t="119843" x="1893888" y="5200650"/>
          <p14:tracePt t="119990" x="1908175" y="5200650"/>
          <p14:tracePt t="119999" x="1922463" y="5200650"/>
          <p14:tracePt t="120008" x="1943100" y="5200650"/>
          <p14:tracePt t="120013" x="1957388" y="5200650"/>
          <p14:tracePt t="120031" x="1985963" y="5200650"/>
          <p14:tracePt t="120047" x="2008188" y="5200650"/>
          <p14:tracePt t="120065" x="2028825" y="5200650"/>
          <p14:tracePt t="120083" x="2071688" y="5208588"/>
          <p14:tracePt t="120098" x="2100263" y="5208588"/>
          <p14:tracePt t="120116" x="2136775" y="5208588"/>
          <p14:tracePt t="120134" x="2179638" y="5208588"/>
          <p14:tracePt t="120150" x="2208213" y="5208588"/>
          <p14:tracePt t="120167" x="2222500" y="5208588"/>
          <p14:tracePt t="120413" x="2228850" y="5208588"/>
          <p14:tracePt t="120418" x="2236788" y="5208588"/>
          <p14:tracePt t="120431" x="2243138" y="5208588"/>
          <p14:tracePt t="120439" x="2251075" y="5208588"/>
          <p14:tracePt t="120456" x="2293938" y="5208588"/>
          <p14:tracePt t="120474" x="2365375" y="5222875"/>
          <p14:tracePt t="120491" x="2386013" y="5237163"/>
          <p14:tracePt t="120508" x="2408238" y="5237163"/>
          <p14:tracePt t="120524" x="2414588" y="5237163"/>
          <p14:tracePt t="120608" x="2422525" y="5237163"/>
          <p14:tracePt t="120632" x="2428875" y="5237163"/>
          <p14:tracePt t="120655" x="2436813" y="5237163"/>
          <p14:tracePt t="120916" x="2436813" y="5243513"/>
          <p14:tracePt t="121532" x="2443163" y="5243513"/>
          <p14:tracePt t="121678" x="2451100" y="5243513"/>
          <p14:tracePt t="121709" x="2457450" y="5243513"/>
          <p14:tracePt t="121717" x="2465388" y="5251450"/>
          <p14:tracePt t="121743" x="2471738" y="5251450"/>
          <p14:tracePt t="121757" x="2479675" y="5251450"/>
          <p14:tracePt t="121933" x="2486025" y="5251450"/>
          <p14:tracePt t="121944" x="2493963" y="5251450"/>
          <p14:tracePt t="122626" x="2500313" y="5251450"/>
          <p14:tracePt t="122655" x="2508250" y="5251450"/>
          <p14:tracePt t="122662" x="2522538" y="5251450"/>
          <p14:tracePt t="122696" x="2528888" y="5251450"/>
          <p14:tracePt t="122797" x="2536825" y="5251450"/>
          <p14:tracePt t="122805" x="2557463" y="5251450"/>
          <p14:tracePt t="122809" x="2565400" y="5257800"/>
          <p14:tracePt t="122827" x="2628900" y="5265738"/>
          <p14:tracePt t="122844" x="2651125" y="5272088"/>
          <p14:tracePt t="122861" x="2693988" y="5280025"/>
          <p14:tracePt t="122877" x="2722563" y="5286375"/>
          <p14:tracePt t="122893" x="2757488" y="5286375"/>
          <p14:tracePt t="122896" x="2771775" y="5294313"/>
          <p14:tracePt t="122913" x="2800350" y="5300663"/>
          <p14:tracePt t="122930" x="2836863" y="5308600"/>
          <p14:tracePt t="122937" x="2843213" y="5314950"/>
          <p14:tracePt t="122946" x="2851150" y="5314950"/>
          <p14:tracePt t="122961" x="2922588" y="5322888"/>
          <p14:tracePt t="122978" x="3022600" y="5322888"/>
          <p14:tracePt t="122997" x="3157538" y="5329238"/>
          <p14:tracePt t="123014" x="3222625" y="5329238"/>
          <p14:tracePt t="123031" x="3257550" y="5329238"/>
          <p14:tracePt t="123047" x="3294063" y="5329238"/>
          <p14:tracePt t="123063" x="3371850" y="5351463"/>
          <p14:tracePt t="123080" x="3457575" y="5365750"/>
          <p14:tracePt t="123083" x="3508375" y="5372100"/>
          <p14:tracePt t="123098" x="3679825" y="5386388"/>
          <p14:tracePt t="123115" x="3865563" y="5414963"/>
          <p14:tracePt t="123131" x="4051300" y="5429250"/>
          <p14:tracePt t="123151" x="4214813" y="5429250"/>
          <p14:tracePt t="123168" x="4371975" y="5414963"/>
          <p14:tracePt t="123186" x="4422775" y="5414963"/>
          <p14:tracePt t="123201" x="4451350" y="5414963"/>
          <p14:tracePt t="123218" x="4457700" y="5408613"/>
          <p14:tracePt t="123248" x="4465638" y="5408613"/>
          <p14:tracePt t="123264" x="4471988" y="5408613"/>
          <p14:tracePt t="123272" x="4486275" y="5408613"/>
          <p14:tracePt t="123286" x="4522788" y="5394325"/>
          <p14:tracePt t="123302" x="4572000" y="5386388"/>
          <p14:tracePt t="123319" x="4622800" y="5386388"/>
          <p14:tracePt t="123341" x="4751388" y="5394325"/>
          <p14:tracePt t="123353" x="4772025" y="5394325"/>
          <p14:tracePt t="123370" x="4822825" y="5394325"/>
          <p14:tracePt t="123387" x="4857750" y="5394325"/>
          <p14:tracePt t="123474" x="4865688" y="5394325"/>
          <p14:tracePt t="123481" x="4872038" y="5394325"/>
          <p14:tracePt t="123492" x="4872038" y="5386388"/>
          <p14:tracePt t="123507" x="4879975" y="5380038"/>
          <p14:tracePt t="123523" x="4894263" y="5357813"/>
          <p14:tracePt t="123540" x="4900613" y="5351463"/>
          <p14:tracePt t="123558" x="4900613" y="5343525"/>
          <p14:tracePt t="123681" x="4900613" y="5337175"/>
          <p14:tracePt t="123702" x="4900613" y="5329238"/>
          <p14:tracePt t="123976" x="4900613" y="5322888"/>
          <p14:tracePt t="124053" x="4900613" y="5314950"/>
          <p14:tracePt t="124067" x="4900613" y="5308600"/>
          <p14:tracePt t="124093" x="4894263" y="5300663"/>
          <p14:tracePt t="124107" x="4894263" y="5294313"/>
          <p14:tracePt t="124116" x="4886325" y="5286375"/>
          <p14:tracePt t="124123" x="4879975" y="5280025"/>
          <p14:tracePt t="124137" x="4865688" y="5265738"/>
          <p14:tracePt t="124154" x="4851400" y="5257800"/>
          <p14:tracePt t="124172" x="4843463" y="5251450"/>
          <p14:tracePt t="124188" x="4843463" y="5243513"/>
          <p14:tracePt t="124207" x="4837113" y="5243513"/>
          <p14:tracePt t="124222" x="4822825" y="5237163"/>
          <p14:tracePt t="124239" x="4794250" y="5229225"/>
          <p14:tracePt t="124256" x="4772025" y="5208588"/>
          <p14:tracePt t="124273" x="4765675" y="5200650"/>
          <p14:tracePt t="124291" x="4729163" y="5186363"/>
          <p14:tracePt t="124308" x="4700588" y="5180013"/>
          <p14:tracePt t="124326" x="4686300" y="5180013"/>
          <p14:tracePt t="124341" x="4657725" y="5165725"/>
          <p14:tracePt t="124358" x="4637088" y="5165725"/>
          <p14:tracePt t="124375" x="4586288" y="5165725"/>
          <p14:tracePt t="124395" x="4551363" y="5157788"/>
          <p14:tracePt t="124412" x="4514850" y="5151438"/>
          <p14:tracePt t="124429" x="4500563" y="5151438"/>
          <p14:tracePt t="124434" x="4486275" y="5143500"/>
          <p14:tracePt t="124462" x="4479925" y="5143500"/>
          <p14:tracePt t="124539" x="4479925" y="5137150"/>
          <p14:tracePt t="124544" x="4471988" y="5137150"/>
          <p14:tracePt t="124551" x="4471988" y="5129213"/>
          <p14:tracePt t="124566" x="4457700" y="5114925"/>
          <p14:tracePt t="124580" x="4451350" y="5114925"/>
          <p14:tracePt t="124599" x="4437063" y="5108575"/>
          <p14:tracePt t="124614" x="4429125" y="5100638"/>
          <p14:tracePt t="124648" x="4422775" y="5094288"/>
          <p14:tracePt t="124665" x="4414838" y="5080000"/>
          <p14:tracePt t="124682" x="4386263" y="5072063"/>
          <p14:tracePt t="124702" x="4351338" y="5051425"/>
          <p14:tracePt t="124717" x="4322763" y="5043488"/>
          <p14:tracePt t="124734" x="4294188" y="5037138"/>
          <p14:tracePt t="124752" x="4286250" y="5029200"/>
          <p14:tracePt t="124768" x="4271963" y="5022850"/>
          <p14:tracePt t="124786" x="4265613" y="5014913"/>
          <p14:tracePt t="124801" x="4257675" y="5008563"/>
          <p14:tracePt t="124818" x="4243388" y="5008563"/>
          <p14:tracePt t="124838" x="4237038" y="5000625"/>
          <p14:tracePt t="124857" x="4222750" y="5000625"/>
          <p14:tracePt t="124872" x="4208463" y="5000625"/>
          <p14:tracePt t="124889" x="4200525" y="5000625"/>
          <p14:tracePt t="124905" x="4194175" y="4994275"/>
          <p14:tracePt t="124922" x="4194175" y="4986338"/>
          <p14:tracePt t="124938" x="4186238" y="4986338"/>
          <p14:tracePt t="124955" x="4186238" y="4979988"/>
          <p14:tracePt t="124973" x="4179888" y="4979988"/>
          <p14:tracePt t="125161" x="4179888" y="4972050"/>
          <p14:tracePt t="125201" x="4194175" y="4972050"/>
          <p14:tracePt t="125223" x="4200525" y="4972050"/>
          <p14:tracePt t="125239" x="4208463" y="4972050"/>
          <p14:tracePt t="125247" x="4214813" y="4972050"/>
          <p14:tracePt t="125265" x="4222750" y="4972050"/>
          <p14:tracePt t="125279" x="4237038" y="4972050"/>
          <p14:tracePt t="125294" x="4243388" y="4972050"/>
          <p14:tracePt t="125318" x="4251325" y="4972050"/>
          <p14:tracePt t="125452" x="4243388" y="4972050"/>
          <p14:tracePt t="125484" x="4237038" y="4972050"/>
          <p14:tracePt t="125514" x="4229100" y="4972050"/>
          <p14:tracePt t="125529" x="4222750" y="4972050"/>
          <p14:tracePt t="125551" x="4214813" y="4972050"/>
          <p14:tracePt t="125568" x="4208463" y="4972050"/>
          <p14:tracePt t="125591" x="4200525" y="4972050"/>
          <p14:tracePt t="125841" x="4208463" y="4972050"/>
          <p14:tracePt t="125911" x="4214813" y="4972050"/>
          <p14:tracePt t="125982" x="4222750" y="4972050"/>
          <p14:tracePt t="126006" x="4229100" y="4972050"/>
          <p14:tracePt t="126014" x="4237038" y="4972050"/>
          <p14:tracePt t="126036" x="4243388" y="4972050"/>
          <p14:tracePt t="126149" x="4251325" y="4972050"/>
          <p14:tracePt t="126165" x="4257675" y="4972050"/>
          <p14:tracePt t="126170" x="4265613" y="4972050"/>
          <p14:tracePt t="126202" x="4271963" y="4972050"/>
          <p14:tracePt t="126337" x="4279900" y="4965700"/>
          <p14:tracePt t="126897" x="4294188" y="4957763"/>
          <p14:tracePt t="126904" x="4300538" y="4957763"/>
          <p14:tracePt t="126914" x="4308475" y="4957763"/>
          <p14:tracePt t="126931" x="4314825" y="4957763"/>
          <p14:tracePt t="126949" x="4322763" y="4957763"/>
          <p14:tracePt t="126966" x="4337050" y="4957763"/>
          <p14:tracePt t="126988" x="4371975" y="4957763"/>
          <p14:tracePt t="127002" x="4414838" y="4957763"/>
          <p14:tracePt t="127016" x="4479925" y="4957763"/>
          <p14:tracePt t="127034" x="4537075" y="4957763"/>
          <p14:tracePt t="127051" x="4586288" y="4957763"/>
          <p14:tracePt t="127069" x="4622800" y="4943475"/>
          <p14:tracePt t="127085" x="4651375" y="4943475"/>
          <p14:tracePt t="127102" x="4722813" y="4937125"/>
          <p14:tracePt t="127119" x="4772025" y="4937125"/>
          <p14:tracePt t="127137" x="4886325" y="4937125"/>
          <p14:tracePt t="127155" x="4965700" y="4922838"/>
          <p14:tracePt t="127172" x="5043488" y="4914900"/>
          <p14:tracePt t="127188" x="5094288" y="4908550"/>
          <p14:tracePt t="127204" x="5122863" y="4900613"/>
          <p14:tracePt t="127221" x="5157788" y="4886325"/>
          <p14:tracePt t="127225" x="5180013" y="4886325"/>
          <p14:tracePt t="127238" x="5208588" y="4886325"/>
          <p14:tracePt t="127257" x="5237163" y="4886325"/>
          <p14:tracePt t="127272" x="5286375" y="4886325"/>
          <p14:tracePt t="127291" x="5337175" y="4894263"/>
          <p14:tracePt t="127306" x="5394325" y="4894263"/>
          <p14:tracePt t="127307" x="5414963" y="4900613"/>
          <p14:tracePt t="127325" x="5472113" y="4900613"/>
          <p14:tracePt t="127343" x="5537200" y="4900613"/>
          <p14:tracePt t="127358" x="5586413" y="4908550"/>
          <p14:tracePt t="127375" x="5629275" y="4914900"/>
          <p14:tracePt t="127392" x="5715000" y="4914900"/>
          <p14:tracePt t="127415" x="5843588" y="4922838"/>
          <p14:tracePt t="127428" x="5937250" y="4922838"/>
          <p14:tracePt t="127444" x="6008688" y="4922838"/>
          <p14:tracePt t="127459" x="6115050" y="4922838"/>
          <p14:tracePt t="127479" x="6194425" y="4922838"/>
          <p14:tracePt t="127494" x="6315075" y="4929188"/>
          <p14:tracePt t="127497" x="6357938" y="4929188"/>
          <p14:tracePt t="127515" x="6472238" y="4937125"/>
          <p14:tracePt t="127528" x="6551613" y="4937125"/>
          <p14:tracePt t="127545" x="6643688" y="4943475"/>
          <p14:tracePt t="127563" x="6737350" y="4951413"/>
          <p14:tracePt t="127581" x="6886575" y="4951413"/>
          <p14:tracePt t="127599" x="7065963" y="4965700"/>
          <p14:tracePt t="127613" x="7172325" y="4965700"/>
          <p14:tracePt t="127630" x="7265988" y="4972050"/>
          <p14:tracePt t="127649" x="7343775" y="4979988"/>
          <p14:tracePt t="127666" x="7400925" y="4979988"/>
          <p14:tracePt t="127681" x="7451725" y="4979988"/>
          <p14:tracePt t="127698" x="7494588" y="4979988"/>
          <p14:tracePt t="127716" x="7508875" y="4972050"/>
          <p14:tracePt t="127734" x="7515225" y="4972050"/>
          <p14:tracePt t="127750" x="7523163" y="4965700"/>
          <p14:tracePt t="127783" x="7529513" y="4965700"/>
          <p14:tracePt t="127801" x="7537450" y="4965700"/>
          <p14:tracePt t="127818" x="7551738" y="4965700"/>
          <p14:tracePt t="127835" x="7566025" y="4965700"/>
          <p14:tracePt t="127852" x="7572375" y="4965700"/>
          <p14:tracePt t="132020" x="7572375" y="4957763"/>
          <p14:tracePt t="132044" x="7566025" y="4957763"/>
          <p14:tracePt t="132137" x="7558088" y="4957763"/>
          <p14:tracePt t="132154" x="7551738" y="4957763"/>
          <p14:tracePt t="132176" x="7543800" y="4957763"/>
          <p14:tracePt t="132199" x="7537450" y="4957763"/>
          <p14:tracePt t="132217" x="7529513" y="4957763"/>
          <p14:tracePt t="132224" x="7523163" y="4957763"/>
          <p14:tracePt t="132232" x="7523163" y="4965700"/>
          <p14:tracePt t="132249" x="7508875" y="4965700"/>
          <p14:tracePt t="132267" x="7494588" y="4965700"/>
          <p14:tracePt t="132284" x="7458075" y="4965700"/>
          <p14:tracePt t="132300" x="7415213" y="4972050"/>
          <p14:tracePt t="132318" x="7372350" y="4979988"/>
          <p14:tracePt t="132336" x="7294563" y="4986338"/>
          <p14:tracePt t="132352" x="7215188" y="4986338"/>
          <p14:tracePt t="132369" x="7094538" y="5000625"/>
          <p14:tracePt t="132384" x="6965950" y="5008563"/>
          <p14:tracePt t="132386" x="6929438" y="5008563"/>
          <p14:tracePt t="132403" x="6829425" y="5022850"/>
          <p14:tracePt t="132420" x="6723063" y="5043488"/>
          <p14:tracePt t="132436" x="6565900" y="5057775"/>
          <p14:tracePt t="132439" x="6515100" y="5072063"/>
          <p14:tracePt t="132452" x="6451600" y="5086350"/>
          <p14:tracePt t="132471" x="6329363" y="5151438"/>
          <p14:tracePt t="132486" x="6215063" y="5194300"/>
          <p14:tracePt t="132503" x="6029325" y="5237163"/>
          <p14:tracePt t="132521" x="5894388" y="5272088"/>
          <p14:tracePt t="132539" x="5772150" y="5314950"/>
          <p14:tracePt t="132555" x="5614988" y="5343525"/>
          <p14:tracePt t="132572" x="5486400" y="5386388"/>
          <p14:tracePt t="132589" x="5314950" y="5394325"/>
          <p14:tracePt t="132607" x="5222875" y="5394325"/>
          <p14:tracePt t="132623" x="5137150" y="5394325"/>
          <p14:tracePt t="132640" x="5072063" y="5394325"/>
          <p14:tracePt t="132657" x="5014913" y="5394325"/>
          <p14:tracePt t="132674" x="4951413" y="5380038"/>
          <p14:tracePt t="132691" x="4879975" y="5372100"/>
          <p14:tracePt t="132709" x="4822825" y="5365750"/>
          <p14:tracePt t="132727" x="4772025" y="5365750"/>
          <p14:tracePt t="132743" x="4729163" y="5365750"/>
          <p14:tracePt t="132761" x="4665663" y="5365750"/>
          <p14:tracePt t="132776" x="4637088" y="5365750"/>
          <p14:tracePt t="132793" x="4594225" y="5357813"/>
          <p14:tracePt t="132810" x="4557713" y="5343525"/>
          <p14:tracePt t="132827" x="4508500" y="5343525"/>
          <p14:tracePt t="132844" x="4479925" y="5343525"/>
          <p14:tracePt t="132862" x="4457700" y="5343525"/>
          <p14:tracePt t="132879" x="4443413" y="5343525"/>
          <p14:tracePt t="132996" x="4437063" y="5343525"/>
          <p14:tracePt t="133117" x="4429125" y="5343525"/>
          <p14:tracePt t="133132" x="4422775" y="5343525"/>
          <p14:tracePt t="133160" x="4414838" y="5343525"/>
          <p14:tracePt t="133289" x="4408488" y="5337175"/>
          <p14:tracePt t="134851" x="4408488" y="5329238"/>
          <p14:tracePt t="134890" x="4414838" y="5329238"/>
          <p14:tracePt t="134975" x="4422775" y="5329238"/>
          <p14:tracePt t="135072" x="4422775" y="5322888"/>
          <p14:tracePt t="135074" x="4429125" y="5322888"/>
          <p14:tracePt t="135114" x="4429125" y="5314950"/>
          <p14:tracePt t="135679" x="4422775" y="5314950"/>
          <p14:tracePt t="135693" x="4414838" y="5314950"/>
          <p14:tracePt t="135709" x="4408488" y="5314950"/>
          <p14:tracePt t="135715" x="4400550" y="5314950"/>
          <p14:tracePt t="135730" x="4379913" y="5322888"/>
          <p14:tracePt t="135758" x="4357688" y="5322888"/>
          <p14:tracePt t="135776" x="4300538" y="5322888"/>
          <p14:tracePt t="135793" x="4257675" y="5322888"/>
          <p14:tracePt t="135811" x="4165600" y="5329238"/>
          <p14:tracePt t="135828" x="4100513" y="5329238"/>
          <p14:tracePt t="135845" x="3965575" y="5329238"/>
          <p14:tracePt t="135860" x="3857625" y="5329238"/>
          <p14:tracePt t="135862" x="3836988" y="5329238"/>
          <p14:tracePt t="135878" x="3771900" y="5329238"/>
          <p14:tracePt t="135894" x="3736975" y="5329238"/>
          <p14:tracePt t="135912" x="3714750" y="5329238"/>
          <p14:tracePt t="135930" x="3700463" y="5329238"/>
          <p14:tracePt t="135946" x="3686175" y="5329238"/>
          <p14:tracePt t="135963" x="3651250" y="5329238"/>
          <p14:tracePt t="135982" x="3586163" y="5357813"/>
          <p14:tracePt t="135998" x="3508375" y="5386388"/>
          <p14:tracePt t="136015" x="3422650" y="5400675"/>
          <p14:tracePt t="136032" x="3314700" y="5414963"/>
          <p14:tracePt t="136048" x="3214688" y="5422900"/>
          <p14:tracePt t="136050" x="3179763" y="5422900"/>
          <p14:tracePt t="136065" x="3100388" y="5422900"/>
          <p14:tracePt t="136083" x="2994025" y="5400675"/>
          <p14:tracePt t="136099" x="2894013" y="5394325"/>
          <p14:tracePt t="136118" x="2814638" y="5386388"/>
          <p14:tracePt t="136135" x="2708275" y="5380038"/>
          <p14:tracePt t="136152" x="2565400" y="5380038"/>
          <p14:tracePt t="136168" x="2479675" y="5386388"/>
          <p14:tracePt t="136184" x="2351088" y="5386388"/>
          <p14:tracePt t="136203" x="2251075" y="5365750"/>
          <p14:tracePt t="136219" x="2108200" y="5343525"/>
          <p14:tracePt t="136235" x="2022475" y="5337175"/>
          <p14:tracePt t="136253" x="1871663" y="5308600"/>
          <p14:tracePt t="136270" x="1836738" y="5300663"/>
          <p14:tracePt t="136286" x="1779588" y="5300663"/>
          <p14:tracePt t="136304" x="1736725" y="5300663"/>
          <p14:tracePt t="136320" x="1714500" y="5300663"/>
          <p14:tracePt t="136338" x="1693863" y="5300663"/>
          <p14:tracePt t="136354" x="1679575" y="5300663"/>
          <p14:tracePt t="136425" x="1671638" y="5300663"/>
          <p14:tracePt t="136432" x="1665288" y="5300663"/>
          <p14:tracePt t="136458" x="1657350" y="5300663"/>
          <p14:tracePt t="136464" x="1643063" y="5294313"/>
          <p14:tracePt t="136475" x="1628775" y="5294313"/>
          <p14:tracePt t="136491" x="1614488" y="5294313"/>
          <p14:tracePt t="136508" x="1593850" y="5294313"/>
          <p14:tracePt t="136525" x="1585913" y="5294313"/>
          <p14:tracePt t="136909" x="1585913" y="5286375"/>
          <p14:tracePt t="136932" x="1593850" y="5286375"/>
          <p14:tracePt t="136959" x="1600200" y="5280025"/>
          <p14:tracePt t="136980" x="1614488" y="5280025"/>
          <p14:tracePt t="136997" x="1622425" y="5280025"/>
          <p14:tracePt t="137005" x="1628775" y="5280025"/>
          <p14:tracePt t="137040" x="1636713" y="5280025"/>
          <p14:tracePt t="137125" x="1643063" y="5280025"/>
          <p14:tracePt t="137172" x="1651000" y="5280025"/>
          <p14:tracePt t="137199" x="1657350" y="5280025"/>
          <p14:tracePt t="137209" x="1657350" y="5272088"/>
          <p14:tracePt t="137215" x="1665288" y="5272088"/>
          <p14:tracePt t="137253" x="1671638" y="5272088"/>
          <p14:tracePt t="137279" x="1679575" y="5272088"/>
          <p14:tracePt t="137294" x="1693863" y="5272088"/>
          <p14:tracePt t="137298" x="1700213" y="5272088"/>
          <p14:tracePt t="137313" x="1708150" y="5272088"/>
          <p14:tracePt t="137328" x="1728788" y="5272088"/>
          <p14:tracePt t="137346" x="1765300" y="5265738"/>
          <p14:tracePt t="137362" x="1793875" y="5265738"/>
          <p14:tracePt t="137381" x="1814513" y="5265738"/>
          <p14:tracePt t="137399" x="1843088" y="5265738"/>
          <p14:tracePt t="137414" x="1879600" y="5265738"/>
          <p14:tracePt t="137432" x="1957388" y="5265738"/>
          <p14:tracePt t="137449" x="2022475" y="5265738"/>
          <p14:tracePt t="137467" x="2065338" y="5265738"/>
          <p14:tracePt t="137483" x="2108200" y="5257800"/>
          <p14:tracePt t="137499" x="2143125" y="5251450"/>
          <p14:tracePt t="137516" x="2165350" y="5251450"/>
          <p14:tracePt t="137534" x="2193925" y="5251450"/>
          <p14:tracePt t="137568" x="2208213" y="5251450"/>
          <p14:tracePt t="137585" x="2214563" y="5251450"/>
          <p14:tracePt t="137603" x="2236788" y="5237163"/>
          <p14:tracePt t="137618" x="2265363" y="5237163"/>
          <p14:tracePt t="137620" x="2279650" y="5237163"/>
          <p14:tracePt t="137637" x="2300288" y="5237163"/>
          <p14:tracePt t="137654" x="2343150" y="5243513"/>
          <p14:tracePt t="137672" x="2365375" y="5243513"/>
          <p14:tracePt t="137688" x="2393950" y="5243513"/>
          <p14:tracePt t="137706" x="2451100" y="5243513"/>
          <p14:tracePt t="137722" x="2486025" y="5243513"/>
          <p14:tracePt t="137738" x="2508250" y="5251450"/>
          <p14:tracePt t="137755" x="2536825" y="5251450"/>
          <p14:tracePt t="137773" x="2543175" y="5251450"/>
          <p14:tracePt t="137790" x="2557463" y="5251450"/>
          <p14:tracePt t="137811" x="2565400" y="5251450"/>
          <p14:tracePt t="137831" x="2571750" y="5251450"/>
          <p14:tracePt t="138039" x="2565400" y="5251450"/>
          <p14:tracePt t="138043" x="2543175" y="5251450"/>
          <p14:tracePt t="138052" x="2522538" y="5257800"/>
          <p14:tracePt t="138063" x="2493963" y="5257800"/>
          <p14:tracePt t="138082" x="2414588" y="5257800"/>
          <p14:tracePt t="138099" x="2365375" y="5286375"/>
          <p14:tracePt t="138114" x="2308225" y="5294313"/>
          <p14:tracePt t="138133" x="2251075" y="5308600"/>
          <p14:tracePt t="138151" x="2128838" y="5329238"/>
          <p14:tracePt t="138166" x="2057400" y="5343525"/>
          <p14:tracePt t="138183" x="2008188" y="5343525"/>
          <p14:tracePt t="138201" x="1943100" y="5357813"/>
          <p14:tracePt t="138217" x="1885950" y="5422900"/>
          <p14:tracePt t="138234" x="1808163" y="5486400"/>
          <p14:tracePt t="138250" x="1700213" y="5522913"/>
          <p14:tracePt t="138268" x="1614488" y="5600700"/>
          <p14:tracePt t="138285" x="1565275" y="5643563"/>
          <p14:tracePt t="138305" x="1522413" y="5672138"/>
          <p14:tracePt t="138319" x="1485900" y="5694363"/>
          <p14:tracePt t="138322" x="1471613" y="5694363"/>
          <p14:tracePt t="138336" x="1457325" y="5700713"/>
          <p14:tracePt t="138355" x="1414463" y="5722938"/>
          <p14:tracePt t="138371" x="1385888" y="5729288"/>
          <p14:tracePt t="138388" x="1357313" y="5737225"/>
          <p14:tracePt t="138405" x="1328738" y="5757863"/>
          <p14:tracePt t="138422" x="1314450" y="5772150"/>
          <p14:tracePt t="138439" x="1308100" y="5780088"/>
          <p14:tracePt t="138543" x="1314450" y="5772150"/>
          <p14:tracePt t="138549" x="1336675" y="5765800"/>
          <p14:tracePt t="138559" x="1371600" y="5751513"/>
          <p14:tracePt t="138576" x="1443038" y="5708650"/>
          <p14:tracePt t="138594" x="1500188" y="5686425"/>
          <p14:tracePt t="138610" x="1557338" y="5637213"/>
          <p14:tracePt t="138627" x="1614488" y="5557838"/>
          <p14:tracePt t="138644" x="1679575" y="5529263"/>
          <p14:tracePt t="138661" x="1708150" y="5514975"/>
          <p14:tracePt t="138678" x="1722438" y="5514975"/>
          <p14:tracePt t="138695" x="1757363" y="5500688"/>
          <p14:tracePt t="138712" x="1808163" y="5437188"/>
          <p14:tracePt t="138729" x="1828800" y="5380038"/>
          <p14:tracePt t="138747" x="1857375" y="5329238"/>
          <p14:tracePt t="138764" x="1871663" y="5322888"/>
          <p14:tracePt t="138781" x="1885950" y="5314950"/>
          <p14:tracePt t="138798" x="1900238" y="5308600"/>
          <p14:tracePt t="138815" x="1922463" y="5294313"/>
          <p14:tracePt t="138832" x="1936750" y="5280025"/>
          <p14:tracePt t="138849" x="1936750" y="5272088"/>
          <p14:tracePt t="138936" x="1928813" y="5272088"/>
          <p14:tracePt t="138940" x="1922463" y="5272088"/>
          <p14:tracePt t="138951" x="1914525" y="5280025"/>
          <p14:tracePt t="138968" x="1879600" y="5286375"/>
          <p14:tracePt t="138986" x="1771650" y="5314950"/>
          <p14:tracePt t="139003" x="1728788" y="5322888"/>
          <p14:tracePt t="139021" x="1657350" y="5351463"/>
          <p14:tracePt t="139037" x="1614488" y="5365750"/>
          <p14:tracePt t="139056" x="1550988" y="5372100"/>
          <p14:tracePt t="139074" x="1528763" y="5386388"/>
          <p14:tracePt t="139088" x="1522413" y="5394325"/>
          <p14:tracePt t="139107" x="1508125" y="5400675"/>
          <p14:tracePt t="139124" x="1500188" y="5408613"/>
          <p14:tracePt t="139156" x="1479550" y="5422900"/>
          <p14:tracePt t="139174" x="1450975" y="5443538"/>
          <p14:tracePt t="139191" x="1422400" y="5451475"/>
          <p14:tracePt t="139208" x="1414463" y="5457825"/>
          <p14:tracePt t="139770" x="1443038" y="5457825"/>
          <p14:tracePt t="139777" x="1493838" y="5457825"/>
          <p14:tracePt t="139788" x="1543050" y="5457825"/>
          <p14:tracePt t="139809" x="1643063" y="5457825"/>
          <p14:tracePt t="139822" x="1693863" y="5465763"/>
          <p14:tracePt t="139840" x="1765300" y="5472113"/>
          <p14:tracePt t="139857" x="1828800" y="5472113"/>
          <p14:tracePt t="139874" x="1908175" y="5472113"/>
          <p14:tracePt t="139892" x="2085975" y="5472113"/>
          <p14:tracePt t="139909" x="2200275" y="5443538"/>
          <p14:tracePt t="139927" x="2322513" y="5408613"/>
          <p14:tracePt t="139945" x="2422525" y="5408613"/>
          <p14:tracePt t="139962" x="2571750" y="5408613"/>
          <p14:tracePt t="139980" x="2622550" y="5408613"/>
          <p14:tracePt t="139996" x="2679700" y="5414963"/>
          <p14:tracePt t="140011" x="2736850" y="5422900"/>
          <p14:tracePt t="140028" x="2822575" y="5422900"/>
          <p14:tracePt t="140045" x="2914650" y="5422900"/>
          <p14:tracePt t="140065" x="3036888" y="5394325"/>
          <p14:tracePt t="140081" x="3200400" y="5351463"/>
          <p14:tracePt t="140097" x="3400425" y="5322888"/>
          <p14:tracePt t="140114" x="3536950" y="5308600"/>
          <p14:tracePt t="140130" x="3679825" y="5308600"/>
          <p14:tracePt t="140148" x="3814763" y="5308600"/>
          <p14:tracePt t="140167" x="4008438" y="5280025"/>
          <p14:tracePt t="140183" x="4100513" y="5280025"/>
          <p14:tracePt t="140199" x="4179888" y="5280025"/>
          <p14:tracePt t="140216" x="4265613" y="5280025"/>
          <p14:tracePt t="140233" x="4337050" y="5280025"/>
          <p14:tracePt t="140252" x="4457700" y="5257800"/>
          <p14:tracePt t="140268" x="4529138" y="5237163"/>
          <p14:tracePt t="140286" x="4622800" y="5222875"/>
          <p14:tracePt t="140302" x="4700588" y="5208588"/>
          <p14:tracePt t="140319" x="4772025" y="5194300"/>
          <p14:tracePt t="140338" x="4857750" y="5186363"/>
          <p14:tracePt t="140355" x="4872038" y="5180013"/>
          <p14:tracePt t="140370" x="4879975" y="5180013"/>
          <p14:tracePt t="140387" x="4886325" y="5180013"/>
          <p14:tracePt t="140404" x="4886325" y="5172075"/>
          <p14:tracePt t="140423" x="4894263" y="5172075"/>
          <p14:tracePt t="140440" x="4900613" y="5172075"/>
          <p14:tracePt t="140456" x="4914900" y="5172075"/>
          <p14:tracePt t="140472" x="4943475" y="5172075"/>
          <p14:tracePt t="140507" x="4943475" y="5165725"/>
          <p14:tracePt t="140753" x="4937125" y="5165725"/>
          <p14:tracePt t="140761" x="4922838" y="5165725"/>
          <p14:tracePt t="140777" x="4914900" y="5165725"/>
          <p14:tracePt t="140793" x="4908550" y="5165725"/>
          <p14:tracePt t="140840" x="4900613" y="5165725"/>
          <p14:tracePt t="140870" x="4900613" y="5172075"/>
          <p14:tracePt t="140876" x="4894263" y="5172075"/>
          <p14:tracePt t="140902" x="4886325" y="5172075"/>
          <p14:tracePt t="140964" x="4879975" y="5172075"/>
          <p14:tracePt t="140971" x="4879975" y="5180013"/>
          <p14:tracePt t="140979" x="4872038" y="5180013"/>
          <p14:tracePt t="141029" x="4865688" y="5180013"/>
          <p14:tracePt t="141040" x="4865688" y="5186363"/>
          <p14:tracePt t="141075" x="4857750" y="5186363"/>
          <p14:tracePt t="141109" x="4851400" y="5186363"/>
          <p14:tracePt t="141172" x="4843463" y="5186363"/>
          <p14:tracePt t="141188" x="4837113" y="5186363"/>
          <p14:tracePt t="141201" x="4837113" y="5194300"/>
          <p14:tracePt t="141210" x="4829175" y="5194300"/>
          <p14:tracePt t="141225" x="4822825" y="5194300"/>
          <p14:tracePt t="141254" x="4814888" y="5194300"/>
          <p14:tracePt t="141356" x="4808538" y="5194300"/>
          <p14:tracePt t="141378" x="4800600" y="5194300"/>
          <p14:tracePt t="141473" x="4794250" y="5194300"/>
          <p14:tracePt t="141583" x="4786313" y="5194300"/>
          <p14:tracePt t="141614" x="4786313" y="5186363"/>
          <p14:tracePt t="141782" x="4779963" y="5194300"/>
          <p14:tracePt t="141794" x="4772025" y="5200650"/>
          <p14:tracePt t="141800" x="4765675" y="5200650"/>
          <p14:tracePt t="141808" x="4765675" y="5208588"/>
          <p14:tracePt t="142738" x="4772025" y="5208588"/>
          <p14:tracePt t="142747" x="4779963" y="5208588"/>
          <p14:tracePt t="142753" x="4786313" y="5208588"/>
          <p14:tracePt t="142763" x="4794250" y="5208588"/>
          <p14:tracePt t="142780" x="4822825" y="5208588"/>
          <p14:tracePt t="142796" x="4857750" y="5208588"/>
          <p14:tracePt t="142815" x="4894263" y="5208588"/>
          <p14:tracePt t="142832" x="4929188" y="5208588"/>
          <p14:tracePt t="142848" x="4957763" y="5194300"/>
          <p14:tracePt t="142866" x="5008563" y="5194300"/>
          <p14:tracePt t="142882" x="5057775" y="5194300"/>
          <p14:tracePt t="142900" x="5122863" y="5194300"/>
          <p14:tracePt t="142917" x="5157788" y="5194300"/>
          <p14:tracePt t="142933" x="5186363" y="5194300"/>
          <p14:tracePt t="142950" x="5208588" y="5194300"/>
          <p14:tracePt t="142967" x="5222875" y="5194300"/>
          <p14:tracePt t="142984" x="5243513" y="5194300"/>
          <p14:tracePt t="143002" x="5251450" y="5194300"/>
          <p14:tracePt t="143018" x="5265738" y="5194300"/>
          <p14:tracePt t="143036" x="5300663" y="5194300"/>
          <p14:tracePt t="143053" x="5343525" y="5200650"/>
          <p14:tracePt t="143070" x="5386388" y="5200650"/>
          <p14:tracePt t="143087" x="5408613" y="5200650"/>
          <p14:tracePt t="143089" x="5414963" y="5200650"/>
          <p14:tracePt t="143104" x="5429250" y="5200650"/>
          <p14:tracePt t="143121" x="5437188" y="5200650"/>
          <p14:tracePt t="143209" x="5443538" y="5200650"/>
          <p14:tracePt t="143214" x="5451475" y="5200650"/>
          <p14:tracePt t="143231" x="5457825" y="5200650"/>
          <p14:tracePt t="143473" x="5465763" y="5200650"/>
          <p14:tracePt t="143489" x="5472113" y="5194300"/>
          <p14:tracePt t="143495" x="5480050" y="5194300"/>
          <p14:tracePt t="143519" x="5486400" y="5194300"/>
          <p14:tracePt t="144160" x="5486400" y="5200650"/>
          <p14:tracePt t="145011" x="5486400" y="5208588"/>
          <p14:tracePt t="145050" x="5500688" y="5214938"/>
          <p14:tracePt t="145057" x="5514975" y="5222875"/>
          <p14:tracePt t="145069" x="5529263" y="5222875"/>
          <p14:tracePt t="145086" x="5565775" y="5222875"/>
          <p14:tracePt t="145104" x="5614988" y="5222875"/>
          <p14:tracePt t="145121" x="5651500" y="5222875"/>
          <p14:tracePt t="145137" x="5672138" y="5222875"/>
          <p14:tracePt t="145156" x="5700713" y="5229225"/>
          <p14:tracePt t="145176" x="5757863" y="5243513"/>
          <p14:tracePt t="145189" x="5786438" y="5243513"/>
          <p14:tracePt t="145206" x="5808663" y="5243513"/>
          <p14:tracePt t="145226" x="5822950" y="5251450"/>
          <p14:tracePt t="145240" x="5851525" y="5251450"/>
          <p14:tracePt t="145257" x="5865813" y="5257800"/>
          <p14:tracePt t="145274" x="5915025" y="5265738"/>
          <p14:tracePt t="145294" x="5943600" y="5265738"/>
          <p14:tracePt t="145311" x="5957888" y="5272088"/>
          <p14:tracePt t="145327" x="5965825" y="5272088"/>
          <p14:tracePt t="145343" x="5972175" y="5272088"/>
          <p14:tracePt t="145360" x="5994400" y="5272088"/>
          <p14:tracePt t="145377" x="6000750" y="5272088"/>
          <p14:tracePt t="145395" x="6008688" y="5272088"/>
          <p14:tracePt t="145411" x="6015038" y="5272088"/>
          <p14:tracePt t="145431" x="6022975" y="5272088"/>
          <p14:tracePt t="145457" x="6022975" y="5265738"/>
          <p14:tracePt t="145466" x="6029325" y="5265738"/>
          <p14:tracePt t="145482" x="6029325" y="5257800"/>
          <p14:tracePt t="145496" x="6037263" y="5257800"/>
          <p14:tracePt t="145513" x="6051550" y="5257800"/>
          <p14:tracePt t="145530" x="6051550" y="5251450"/>
          <p14:tracePt t="145548" x="6065838" y="5251450"/>
          <p14:tracePt t="145590" x="6072188" y="5251450"/>
          <p14:tracePt t="145606" x="6080125" y="5251450"/>
          <p14:tracePt t="145617" x="6080125" y="5243513"/>
          <p14:tracePt t="145633" x="6094413" y="5243513"/>
          <p14:tracePt t="145650" x="6100763" y="5243513"/>
          <p14:tracePt t="145675" x="6108700" y="5243513"/>
          <p14:tracePt t="146355" x="6115050" y="5243513"/>
          <p14:tracePt t="146363" x="6122988" y="5243513"/>
          <p14:tracePt t="146372" x="6129338" y="5243513"/>
          <p14:tracePt t="146387" x="6165850" y="5243513"/>
          <p14:tracePt t="146402" x="6194425" y="5243513"/>
          <p14:tracePt t="146419" x="6237288" y="5243513"/>
          <p14:tracePt t="146436" x="6294438" y="5251450"/>
          <p14:tracePt t="146440" x="6315075" y="5251450"/>
          <p14:tracePt t="146454" x="6372225" y="5257800"/>
          <p14:tracePt t="146470" x="6423025" y="5265738"/>
          <p14:tracePt t="146487" x="6443663" y="5265738"/>
          <p14:tracePt t="146505" x="6451600" y="5265738"/>
          <p14:tracePt t="146522" x="6472238" y="5265738"/>
          <p14:tracePt t="146539" x="6494463" y="5265738"/>
          <p14:tracePt t="146540" x="6508750" y="5265738"/>
          <p14:tracePt t="146556" x="6529388" y="5265738"/>
          <p14:tracePt t="146573" x="6557963" y="5272088"/>
          <p14:tracePt t="146590" x="6586538" y="5272088"/>
          <p14:tracePt t="146607" x="6608763" y="5265738"/>
          <p14:tracePt t="146626" x="6623050" y="5251450"/>
          <p14:tracePt t="146641" x="6629400" y="5251450"/>
          <p14:tracePt t="146658" x="6643688" y="5243513"/>
          <p14:tracePt t="146675" x="6651625" y="5243513"/>
          <p14:tracePt t="146955" x="6657975" y="5243513"/>
          <p14:tracePt t="146964" x="6672263" y="5243513"/>
          <p14:tracePt t="146971" x="6708775" y="5243513"/>
          <p14:tracePt t="146984" x="6743700" y="5243513"/>
          <p14:tracePt t="147000" x="6829425" y="5251450"/>
          <p14:tracePt t="147017" x="6900863" y="5265738"/>
          <p14:tracePt t="147034" x="6994525" y="5286375"/>
          <p14:tracePt t="147052" x="7080250" y="5294313"/>
          <p14:tracePt t="147069" x="7151688" y="5294313"/>
          <p14:tracePt t="147087" x="7180263" y="5300663"/>
          <p14:tracePt t="147103" x="7272338" y="5300663"/>
          <p14:tracePt t="147120" x="7315200" y="5300663"/>
          <p14:tracePt t="147136" x="7358063" y="5300663"/>
          <p14:tracePt t="147154" x="7380288" y="5294313"/>
          <p14:tracePt t="147171" x="7394575" y="5286375"/>
          <p14:tracePt t="147189" x="7400925" y="5286375"/>
          <p14:tracePt t="154699" x="7400925" y="5294313"/>
          <p14:tracePt t="154706" x="7400925" y="5300663"/>
          <p14:tracePt t="154713" x="7400925" y="5308600"/>
          <p14:tracePt t="154727" x="7400925" y="5322888"/>
          <p14:tracePt t="154743" x="7400925" y="5337175"/>
          <p14:tracePt t="154758" x="7400925" y="5343525"/>
          <p14:tracePt t="154776" x="7400925" y="5357813"/>
          <p14:tracePt t="154793" x="7400925" y="5386388"/>
          <p14:tracePt t="154810" x="7400925" y="5400675"/>
          <p14:tracePt t="154828" x="7408863" y="5437188"/>
          <p14:tracePt t="154844" x="7415213" y="5465763"/>
          <p14:tracePt t="154861" x="7423150" y="5486400"/>
          <p14:tracePt t="154877" x="7437438" y="5508625"/>
          <p14:tracePt t="154895" x="7437438" y="5522913"/>
          <p14:tracePt t="154912" x="7437438" y="5551488"/>
          <p14:tracePt t="154932" x="7443788" y="5586413"/>
          <p14:tracePt t="154947" x="7451725" y="5622925"/>
          <p14:tracePt t="154967" x="7458075" y="5672138"/>
          <p14:tracePt t="154980" x="7466013" y="5722938"/>
          <p14:tracePt t="154997" x="7466013" y="5757863"/>
          <p14:tracePt t="155015" x="7466013" y="5786438"/>
          <p14:tracePt t="155032" x="7466013" y="5822950"/>
          <p14:tracePt t="155048" x="7466013" y="5837238"/>
          <p14:tracePt t="155066" x="7466013" y="5872163"/>
          <p14:tracePt t="155083" x="7466013" y="5915025"/>
          <p14:tracePt t="155100" x="7458075" y="6029325"/>
          <p14:tracePt t="155119" x="7451725" y="6208713"/>
          <p14:tracePt t="155136" x="7451725" y="6308725"/>
          <p14:tracePt t="155153" x="7443788" y="6394450"/>
          <p14:tracePt t="155170" x="7415213" y="6465888"/>
          <p14:tracePt t="155186" x="7415213" y="6508750"/>
          <p14:tracePt t="155203" x="7400925" y="6523038"/>
          <p14:tracePt t="155220" x="7394575" y="6537325"/>
          <p14:tracePt t="155237" x="7380288" y="6543675"/>
          <p14:tracePt t="155254" x="7366000" y="6551613"/>
          <p14:tracePt t="155272" x="7351713" y="6557963"/>
          <p14:tracePt t="155289" x="7315200" y="6586538"/>
          <p14:tracePt t="155305" x="7286625" y="6600825"/>
          <p14:tracePt t="155322" x="7272338" y="6600825"/>
          <p14:tracePt t="155339" x="7251700" y="6608763"/>
          <p14:tracePt t="155358" x="7186613" y="6629400"/>
          <p14:tracePt t="155373" x="7129463" y="6643688"/>
          <p14:tracePt t="155391" x="7058025" y="6651625"/>
          <p14:tracePt t="155407" x="6994525" y="6657975"/>
          <p14:tracePt t="155426" x="6958013" y="6657975"/>
          <p14:tracePt t="155441" x="6900863" y="6657975"/>
          <p14:tracePt t="155459" x="6829425" y="6657975"/>
          <p14:tracePt t="155476" x="6708775" y="6637338"/>
          <p14:tracePt t="155493" x="6651625" y="6623050"/>
          <p14:tracePt t="155510" x="6580188" y="6608763"/>
          <p14:tracePt t="155527" x="6508750" y="6594475"/>
          <p14:tracePt t="155544" x="6457950" y="6580188"/>
          <p14:tracePt t="155562" x="6372225" y="6572250"/>
          <p14:tracePt t="155578" x="6337300" y="6557963"/>
          <p14:tracePt t="155597" x="6265863" y="6529388"/>
          <p14:tracePt t="155614" x="6186488" y="6515100"/>
          <p14:tracePt t="155631" x="6100763" y="6494463"/>
          <p14:tracePt t="155649" x="5980113" y="6457950"/>
          <p14:tracePt t="155664" x="5908675" y="6429375"/>
          <p14:tracePt t="155681" x="5857875" y="6415088"/>
          <p14:tracePt t="155698" x="5794375" y="6386513"/>
          <p14:tracePt t="155717" x="5751513" y="6372225"/>
          <p14:tracePt t="155734" x="5700713" y="6343650"/>
          <p14:tracePt t="155751" x="5672138" y="6315075"/>
          <p14:tracePt t="155766" x="5643563" y="6294438"/>
          <p14:tracePt t="155783" x="5614988" y="6272213"/>
          <p14:tracePt t="155801" x="5586413" y="6243638"/>
          <p14:tracePt t="155822" x="5565775" y="6194425"/>
          <p14:tracePt t="155838" x="5543550" y="6165850"/>
          <p14:tracePt t="155852" x="5522913" y="6143625"/>
          <p14:tracePt t="155869" x="5508625" y="6115050"/>
          <p14:tracePt t="155887" x="5500688" y="6108700"/>
          <p14:tracePt t="155903" x="5494338" y="6065838"/>
          <p14:tracePt t="155920" x="5494338" y="5994400"/>
          <p14:tracePt t="155938" x="5508625" y="5880100"/>
          <p14:tracePt t="155956" x="5508625" y="5829300"/>
          <p14:tracePt t="155971" x="5522913" y="5772150"/>
          <p14:tracePt t="155990" x="5537200" y="5700713"/>
          <p14:tracePt t="156006" x="5557838" y="5643563"/>
          <p14:tracePt t="156025" x="5572125" y="5600700"/>
          <p14:tracePt t="156040" x="5586413" y="5594350"/>
          <p14:tracePt t="156057" x="5614988" y="5557838"/>
          <p14:tracePt t="156074" x="5622925" y="5551488"/>
          <p14:tracePt t="156091" x="5637213" y="5508625"/>
          <p14:tracePt t="156110" x="5686425" y="5472113"/>
          <p14:tracePt t="156126" x="5715000" y="5457825"/>
          <p14:tracePt t="156142" x="5743575" y="5457825"/>
          <p14:tracePt t="156159" x="5786438" y="5437188"/>
          <p14:tracePt t="156177" x="5794375" y="5429250"/>
          <p14:tracePt t="156193" x="5815013" y="5422900"/>
          <p14:tracePt t="156211" x="5851525" y="5422900"/>
          <p14:tracePt t="156229" x="5880100" y="5422900"/>
          <p14:tracePt t="156246" x="5900738" y="5422900"/>
          <p14:tracePt t="156262" x="5929313" y="5414963"/>
          <p14:tracePt t="156279" x="5951538" y="5414963"/>
          <p14:tracePt t="156296" x="5986463" y="5394325"/>
          <p14:tracePt t="156313" x="6000750" y="5380038"/>
          <p14:tracePt t="156330" x="6022975" y="5365750"/>
          <p14:tracePt t="156349" x="6051550" y="5357813"/>
          <p14:tracePt t="156366" x="6065838" y="5351463"/>
          <p14:tracePt t="156383" x="6086475" y="5351463"/>
          <p14:tracePt t="156400" x="6115050" y="5343525"/>
          <p14:tracePt t="156416" x="6137275" y="5329238"/>
          <p14:tracePt t="156433" x="6157913" y="5308600"/>
          <p14:tracePt t="156450" x="6165850" y="5300663"/>
          <p14:tracePt t="156467" x="6172200" y="5300663"/>
          <p14:tracePt t="156484" x="6194425" y="5300663"/>
          <p14:tracePt t="156501" x="6215063" y="5300663"/>
          <p14:tracePt t="156518" x="6243638" y="5300663"/>
          <p14:tracePt t="156535" x="6257925" y="5300663"/>
          <p14:tracePt t="156554" x="6280150" y="5300663"/>
          <p14:tracePt t="156570" x="6308725" y="5294313"/>
          <p14:tracePt t="156587" x="6337300" y="5286375"/>
          <p14:tracePt t="156604" x="6351588" y="5286375"/>
          <p14:tracePt t="156621" x="6365875" y="5286375"/>
          <p14:tracePt t="156638" x="6394450" y="5286375"/>
          <p14:tracePt t="156655" x="6423025" y="5286375"/>
          <p14:tracePt t="156672" x="6457950" y="5286375"/>
          <p14:tracePt t="156689" x="6480175" y="5286375"/>
          <p14:tracePt t="156708" x="6486525" y="5286375"/>
          <p14:tracePt t="156726" x="6508750" y="5294313"/>
          <p14:tracePt t="156744" x="6543675" y="5294313"/>
          <p14:tracePt t="156758" x="6572250" y="5308600"/>
          <p14:tracePt t="156775" x="6608763" y="5314950"/>
          <p14:tracePt t="156792" x="6651625" y="5314950"/>
          <p14:tracePt t="156809" x="6694488" y="5322888"/>
          <p14:tracePt t="156828" x="6723063" y="5337175"/>
          <p14:tracePt t="156845" x="6743700" y="5337175"/>
          <p14:tracePt t="156860" x="6772275" y="5343525"/>
          <p14:tracePt t="156877" x="6808788" y="5351463"/>
          <p14:tracePt t="156894" x="6829425" y="5351463"/>
          <p14:tracePt t="156911" x="6858000" y="5365750"/>
          <p14:tracePt t="156929" x="6865938" y="5365750"/>
          <p14:tracePt t="156947" x="6886575" y="5365750"/>
          <p14:tracePt t="156964" x="6894513" y="5365750"/>
          <p14:tracePt t="156980" x="6900863" y="5365750"/>
          <p14:tracePt t="156996" x="6915150" y="5365750"/>
          <p14:tracePt t="157014" x="6929438" y="5372100"/>
          <p14:tracePt t="157032" x="6943725" y="5386388"/>
          <p14:tracePt t="157050" x="6958013" y="5394325"/>
          <p14:tracePt t="157068" x="6972300" y="5400675"/>
          <p14:tracePt t="157082" x="6980238" y="5414963"/>
          <p14:tracePt t="157099" x="7000875" y="5429250"/>
          <p14:tracePt t="157118" x="7000875" y="5443538"/>
          <p14:tracePt t="157135" x="7015163" y="5457825"/>
          <p14:tracePt t="157151" x="7023100" y="5472113"/>
          <p14:tracePt t="157168" x="7023100" y="5494338"/>
          <p14:tracePt t="157185" x="7023100" y="5508625"/>
          <p14:tracePt t="157203" x="7037388" y="5543550"/>
          <p14:tracePt t="157219" x="7037388" y="5557838"/>
          <p14:tracePt t="157237" x="7037388" y="5572125"/>
          <p14:tracePt t="157254" x="7043738" y="5594350"/>
          <p14:tracePt t="157271" x="7043738" y="5600700"/>
          <p14:tracePt t="157288" x="7043738" y="5622925"/>
          <p14:tracePt t="157305" x="7043738" y="5629275"/>
          <p14:tracePt t="157321" x="7043738" y="5643563"/>
          <p14:tracePt t="157339" x="7043738" y="5665788"/>
          <p14:tracePt t="157355" x="7043738" y="5686425"/>
          <p14:tracePt t="157373" x="7043738" y="5694363"/>
          <p14:tracePt t="157390" x="7037388" y="5708650"/>
          <p14:tracePt t="157409" x="7037388" y="5715000"/>
          <p14:tracePt t="157424" x="7037388" y="5722938"/>
          <p14:tracePt t="157441" x="7029450" y="5737225"/>
          <p14:tracePt t="157461" x="7023100" y="5751513"/>
          <p14:tracePt t="157476" x="7015163" y="5765800"/>
          <p14:tracePt t="157492" x="7008813" y="5772150"/>
          <p14:tracePt t="157509" x="7000875" y="5780088"/>
          <p14:tracePt t="157529" x="6980238" y="5800725"/>
          <p14:tracePt t="157543" x="6972300" y="5808663"/>
          <p14:tracePt t="157578" x="6951663" y="5843588"/>
          <p14:tracePt t="157595" x="6929438" y="5894388"/>
          <p14:tracePt t="157614" x="6908800" y="5937250"/>
          <p14:tracePt t="157629" x="6886575" y="5957888"/>
          <p14:tracePt t="157646" x="6880225" y="5965825"/>
          <p14:tracePt t="157664" x="6851650" y="5980113"/>
          <p14:tracePt t="157681" x="6837363" y="5986463"/>
          <p14:tracePt t="157700" x="6815138" y="5986463"/>
          <p14:tracePt t="157714" x="6800850" y="5986463"/>
          <p14:tracePt t="157733" x="6780213" y="5994400"/>
          <p14:tracePt t="157748" x="6729413" y="6015038"/>
          <p14:tracePt t="157750" x="6723063" y="6029325"/>
          <p14:tracePt t="157766" x="6651625" y="6065838"/>
          <p14:tracePt t="157784" x="6586538" y="6094413"/>
          <p14:tracePt t="157802" x="6500813" y="6115050"/>
          <p14:tracePt t="157818" x="6423025" y="6129338"/>
          <p14:tracePt t="157821" x="6365875" y="6143625"/>
          <p14:tracePt t="157834" x="6315075" y="6143625"/>
          <p14:tracePt t="157852" x="6215063" y="6143625"/>
          <p14:tracePt t="157869" x="6172200" y="6122988"/>
          <p14:tracePt t="157885" x="6115050" y="6100763"/>
          <p14:tracePt t="157902" x="6065838" y="6080125"/>
          <p14:tracePt t="157921" x="6015038" y="6065838"/>
          <p14:tracePt t="157936" x="5972175" y="6043613"/>
          <p14:tracePt t="157938" x="5937250" y="6029325"/>
          <p14:tracePt t="157953" x="5851525" y="5994400"/>
          <p14:tracePt t="157972" x="5786438" y="5980113"/>
          <p14:tracePt t="157990" x="5743575" y="5951538"/>
          <p14:tracePt t="158008" x="5694363" y="5900738"/>
          <p14:tracePt t="158023" x="5686425" y="5886450"/>
          <p14:tracePt t="158040" x="5665788" y="5815013"/>
          <p14:tracePt t="158056" x="5651500" y="5786438"/>
          <p14:tracePt t="158073" x="5643563" y="5772150"/>
          <p14:tracePt t="158090" x="5643563" y="5743575"/>
          <p14:tracePt t="158108" x="5651500" y="5715000"/>
          <p14:tracePt t="158125" x="5665788" y="5680075"/>
          <p14:tracePt t="158144" x="5708650" y="5614988"/>
          <p14:tracePt t="158161" x="5729288" y="5508625"/>
          <p14:tracePt t="158176" x="5765800" y="5394325"/>
          <p14:tracePt t="158193" x="5794375" y="5351463"/>
          <p14:tracePt t="158210" x="5822950" y="5329238"/>
          <p14:tracePt t="158227" x="5872163" y="5322888"/>
          <p14:tracePt t="158246" x="5915025" y="5308600"/>
          <p14:tracePt t="158263" x="5943600" y="5300663"/>
          <p14:tracePt t="158281" x="5986463" y="5286375"/>
          <p14:tracePt t="158297" x="6022975" y="5265738"/>
          <p14:tracePt t="158314" x="6057900" y="5237163"/>
          <p14:tracePt t="158331" x="6086475" y="5208588"/>
          <p14:tracePt t="158348" x="6129338" y="5180013"/>
          <p14:tracePt t="158367" x="6165850" y="5172075"/>
          <p14:tracePt t="158381" x="6172200" y="5172075"/>
          <p14:tracePt t="158398" x="6200775" y="5180013"/>
          <p14:tracePt t="158418" x="6229350" y="5180013"/>
          <p14:tracePt t="158434" x="6251575" y="5186363"/>
          <p14:tracePt t="158440" x="6265863" y="5186363"/>
          <p14:tracePt t="158451" x="6286500" y="5194300"/>
          <p14:tracePt t="158468" x="6315075" y="5200650"/>
          <p14:tracePt t="158485" x="6323013" y="5200650"/>
          <p14:tracePt t="158501" x="6337300" y="5200650"/>
          <p14:tracePt t="158517" x="6343650" y="5200650"/>
          <p14:tracePt t="158535" x="6351588" y="5208588"/>
          <p14:tracePt t="158552" x="6357938" y="5208588"/>
          <p14:tracePt t="158569" x="6365875" y="5214938"/>
          <p14:tracePt t="158587" x="6372225" y="5214938"/>
          <p14:tracePt t="159238" x="6372225" y="5222875"/>
          <p14:tracePt t="159242" x="6365875" y="5229225"/>
          <p14:tracePt t="159255" x="6351588" y="5229225"/>
          <p14:tracePt t="159271" x="6343650" y="5237163"/>
          <p14:tracePt t="159289" x="6294438" y="5243513"/>
          <p14:tracePt t="159304" x="6243638" y="5251450"/>
          <p14:tracePt t="159320" x="6165850" y="5257800"/>
          <p14:tracePt t="159338" x="6072188" y="5257800"/>
          <p14:tracePt t="159357" x="5980113" y="5257800"/>
          <p14:tracePt t="159372" x="5857875" y="5257800"/>
          <p14:tracePt t="159374" x="5800725" y="5257800"/>
          <p14:tracePt t="159391" x="5680075" y="5251450"/>
          <p14:tracePt t="159408" x="5594350" y="5237163"/>
          <p14:tracePt t="159425" x="5522913" y="5237163"/>
          <p14:tracePt t="159432" x="5480050" y="5214938"/>
          <p14:tracePt t="159440" x="5451475" y="5208588"/>
          <p14:tracePt t="159458" x="5414963" y="5194300"/>
          <p14:tracePt t="159475" x="5357813" y="5180013"/>
          <p14:tracePt t="159491" x="5200650" y="5151438"/>
          <p14:tracePt t="159509" x="5165725" y="5122863"/>
          <p14:tracePt t="159528" x="5108575" y="5100638"/>
          <p14:tracePt t="159544" x="5051425" y="5080000"/>
          <p14:tracePt t="159546" x="5022850" y="5065713"/>
          <p14:tracePt t="159560" x="5000625" y="5057775"/>
          <p14:tracePt t="159577" x="4979988" y="5051425"/>
          <p14:tracePt t="159596" x="4937125" y="5043488"/>
          <p14:tracePt t="159613" x="4894263" y="5022850"/>
          <p14:tracePt t="159629" x="4837113" y="4994275"/>
          <p14:tracePt t="159645" x="4751388" y="4965700"/>
          <p14:tracePt t="159663" x="4686300" y="4943475"/>
          <p14:tracePt t="159680" x="4579938" y="4908550"/>
          <p14:tracePt t="159696" x="4537075" y="4886325"/>
          <p14:tracePt t="159714" x="4508500" y="4879975"/>
          <p14:tracePt t="159731" x="4494213" y="4857750"/>
          <p14:tracePt t="159748" x="4465638" y="4837113"/>
          <p14:tracePt t="159766" x="4400550" y="4800600"/>
          <p14:tracePt t="159783" x="4371975" y="4772025"/>
          <p14:tracePt t="159800" x="4343400" y="4729163"/>
          <p14:tracePt t="159818" x="4314825" y="4700588"/>
          <p14:tracePt t="159835" x="4257675" y="4637088"/>
          <p14:tracePt t="159852" x="4208463" y="4572000"/>
          <p14:tracePt t="159867" x="4151313" y="4500563"/>
          <p14:tracePt t="159885" x="4114800" y="4457700"/>
          <p14:tracePt t="159902" x="4094163" y="4429125"/>
          <p14:tracePt t="159920" x="4071938" y="4400550"/>
          <p14:tracePt t="159938" x="4057650" y="4371975"/>
          <p14:tracePt t="159953" x="4057650" y="4337050"/>
          <p14:tracePt t="159970" x="4057650" y="4294188"/>
          <p14:tracePt t="159988" x="4057650" y="4251325"/>
          <p14:tracePt t="160004" x="4057650" y="4229100"/>
          <p14:tracePt t="160021" x="4057650" y="4222750"/>
          <p14:tracePt t="160039" x="4057650" y="4208463"/>
          <p14:tracePt t="160057" x="4057650" y="4200525"/>
          <p14:tracePt t="160075" x="4057650" y="4186238"/>
          <p14:tracePt t="160093" x="4057650" y="4171950"/>
          <p14:tracePt t="160110" x="4065588" y="4151313"/>
          <p14:tracePt t="160125" x="4065588" y="4122738"/>
          <p14:tracePt t="160141" x="4065588" y="4100513"/>
          <p14:tracePt t="160158" x="4065588" y="4094163"/>
          <p14:tracePt t="16272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FF0000"/>
                </a:solidFill>
              </a:rPr>
              <a:t>10</a:t>
            </a:r>
            <a:r>
              <a:rPr lang="ko-KR" altLang="en-US" dirty="0" smtClean="0">
                <a:solidFill>
                  <a:srgbClr val="FF0000"/>
                </a:solidFill>
              </a:rPr>
              <a:t>장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학습 목표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76545" y="1314450"/>
            <a:ext cx="8153400" cy="4781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그래프의 </a:t>
            </a:r>
            <a:r>
              <a:rPr lang="ko-KR" altLang="en-US" sz="2000" dirty="0">
                <a:solidFill>
                  <a:schemeClr val="tx2"/>
                </a:solidFill>
              </a:rPr>
              <a:t>개념을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그래프를 </a:t>
            </a:r>
            <a:r>
              <a:rPr lang="ko-KR" altLang="en-US" sz="2000" dirty="0">
                <a:solidFill>
                  <a:schemeClr val="tx2"/>
                </a:solidFill>
              </a:rPr>
              <a:t>표현하는 방법을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2"/>
                </a:solidFill>
              </a:rPr>
              <a:t>파이썬의</a:t>
            </a:r>
            <a:r>
              <a:rPr lang="ko-KR" altLang="en-US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내장 </a:t>
            </a:r>
            <a:r>
              <a:rPr lang="ko-KR" altLang="en-US" sz="2000" dirty="0" err="1">
                <a:solidFill>
                  <a:schemeClr val="tx2"/>
                </a:solidFill>
              </a:rPr>
              <a:t>자료형을</a:t>
            </a:r>
            <a:r>
              <a:rPr lang="ko-KR" altLang="en-US" sz="2000" dirty="0">
                <a:solidFill>
                  <a:schemeClr val="tx2"/>
                </a:solidFill>
              </a:rPr>
              <a:t> 이용해 그래프를 표현하는 방법들을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그래프의 </a:t>
            </a:r>
            <a:r>
              <a:rPr lang="ko-KR" altLang="en-US" sz="2000" dirty="0">
                <a:solidFill>
                  <a:schemeClr val="tx2"/>
                </a:solidFill>
              </a:rPr>
              <a:t>탐색 방법을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그래프 </a:t>
            </a:r>
            <a:r>
              <a:rPr lang="ko-KR" altLang="en-US" sz="2000" dirty="0">
                <a:solidFill>
                  <a:schemeClr val="tx2"/>
                </a:solidFill>
              </a:rPr>
              <a:t>탐색을 이용한 문제해결 능력을 배양한다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다양한 </a:t>
            </a:r>
            <a:r>
              <a:rPr lang="ko-KR" altLang="en-US" sz="2000" dirty="0">
                <a:solidFill>
                  <a:schemeClr val="tx2"/>
                </a:solidFill>
              </a:rPr>
              <a:t>문제에 그래프를 활용할 수 있는 능력을 기른다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  <a:endParaRPr kumimoji="0"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7"/>
    </mc:Choice>
    <mc:Fallback xmlns="">
      <p:transition spd="slow" advTm="3878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방법으로 인접 리스트를 표현할 수 있음</a:t>
            </a:r>
            <a:endParaRPr lang="en-US" altLang="ko-KR" dirty="0" smtClean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1: </a:t>
            </a:r>
            <a:r>
              <a:rPr lang="ko-KR" altLang="en-US" dirty="0" smtClean="0"/>
              <a:t>인접 정점 </a:t>
            </a:r>
            <a:r>
              <a:rPr lang="ko-KR" altLang="en-US" dirty="0" smtClean="0">
                <a:solidFill>
                  <a:srgbClr val="FF0000"/>
                </a:solidFill>
              </a:rPr>
              <a:t>인덱스의 리스트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파이썬을</a:t>
            </a:r>
            <a:r>
              <a:rPr lang="ko-KR" altLang="en-US" sz="3200" dirty="0"/>
              <a:t> 이용한 인접 </a:t>
            </a:r>
            <a:r>
              <a:rPr lang="ko-KR" altLang="en-US" sz="3200" dirty="0" smtClean="0"/>
              <a:t>리스트 </a:t>
            </a:r>
            <a:r>
              <a:rPr lang="ko-KR" altLang="en-US" sz="3200" dirty="0"/>
              <a:t>표현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89" y="2438890"/>
            <a:ext cx="7996456" cy="3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3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87"/>
    </mc:Choice>
    <mc:Fallback xmlns="">
      <p:transition spd="slow" advTm="6108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033" x="4672013" y="4500563"/>
          <p14:tracePt t="18123" x="4679950" y="4500563"/>
          <p14:tracePt t="18128" x="4686300" y="4494213"/>
          <p14:tracePt t="18138" x="4708525" y="4486275"/>
          <p14:tracePt t="18147" x="4729163" y="4465638"/>
          <p14:tracePt t="18166" x="4765675" y="4214813"/>
          <p14:tracePt t="18186" x="4800600" y="4037013"/>
          <p14:tracePt t="18192" x="4808538" y="3965575"/>
          <p14:tracePt t="18206" x="4822825" y="3908425"/>
          <p14:tracePt t="18216" x="4822825" y="3886200"/>
          <p14:tracePt t="18235" x="4843463" y="3829050"/>
          <p14:tracePt t="18253" x="4872038" y="3729038"/>
          <p14:tracePt t="18267" x="4879975" y="3686175"/>
          <p14:tracePt t="18286" x="4886325" y="3594100"/>
          <p14:tracePt t="18303" x="4886325" y="3536950"/>
          <p14:tracePt t="18319" x="4886325" y="3486150"/>
          <p14:tracePt t="18336" x="4886325" y="3457575"/>
          <p14:tracePt t="18354" x="4843463" y="3400425"/>
          <p14:tracePt t="18370" x="4814888" y="3386138"/>
          <p14:tracePt t="18388" x="4800600" y="3371850"/>
          <p14:tracePt t="18404" x="4786313" y="3351213"/>
          <p14:tracePt t="18425" x="4737100" y="3257550"/>
          <p14:tracePt t="18440" x="4722813" y="3236913"/>
          <p14:tracePt t="18458" x="4700588" y="3214688"/>
          <p14:tracePt t="18472" x="4686300" y="3194050"/>
          <p14:tracePt t="18491" x="4651375" y="3151188"/>
          <p14:tracePt t="18507" x="4594225" y="3100388"/>
          <p14:tracePt t="18510" x="4586288" y="3094038"/>
          <p14:tracePt t="18527" x="4551363" y="3094038"/>
          <p14:tracePt t="18542" x="4514850" y="3094038"/>
          <p14:tracePt t="18560" x="4479925" y="3100388"/>
          <p14:tracePt t="18579" x="4451350" y="3108325"/>
          <p14:tracePt t="18594" x="4437063" y="3108325"/>
          <p14:tracePt t="18597" x="4422775" y="3114675"/>
          <p14:tracePt t="18613" x="4414838" y="3114675"/>
          <p14:tracePt t="18629" x="4400550" y="3122613"/>
          <p14:tracePt t="18662" x="4379913" y="3122613"/>
          <p14:tracePt t="18678" x="4365625" y="3122613"/>
          <p14:tracePt t="18696" x="4357688" y="3122613"/>
          <p14:tracePt t="18715" x="4322763" y="3122613"/>
          <p14:tracePt t="18730" x="4300538" y="3122613"/>
          <p14:tracePt t="18746" x="4279900" y="3122613"/>
          <p14:tracePt t="18764" x="4271963" y="3122613"/>
          <p14:tracePt t="18911" x="4279900" y="3122613"/>
          <p14:tracePt t="18924" x="4294188" y="3122613"/>
          <p14:tracePt t="18935" x="4308475" y="3122613"/>
          <p14:tracePt t="18953" x="4337050" y="3122613"/>
          <p14:tracePt t="18969" x="4365625" y="3122613"/>
          <p14:tracePt t="18986" x="4429125" y="3122613"/>
          <p14:tracePt t="19002" x="4471988" y="3122613"/>
          <p14:tracePt t="19020" x="4514850" y="3136900"/>
          <p14:tracePt t="19036" x="4557713" y="3136900"/>
          <p14:tracePt t="19054" x="4594225" y="3136900"/>
          <p14:tracePt t="19071" x="4608513" y="3136900"/>
          <p14:tracePt t="19072" x="4614863" y="3136900"/>
          <p14:tracePt t="19123" x="4622800" y="3136900"/>
          <p14:tracePt t="19129" x="4629150" y="3136900"/>
          <p14:tracePt t="19140" x="4637088" y="3136900"/>
          <p14:tracePt t="19157" x="4657725" y="3143250"/>
          <p14:tracePt t="19173" x="4714875" y="3143250"/>
          <p14:tracePt t="19192" x="4751388" y="3143250"/>
          <p14:tracePt t="19198" x="4772025" y="3151188"/>
          <p14:tracePt t="19208" x="4779963" y="3151188"/>
          <p14:tracePt t="19224" x="4808538" y="3165475"/>
          <p14:tracePt t="19244" x="4829175" y="3171825"/>
          <p14:tracePt t="19260" x="4843463" y="3171825"/>
          <p14:tracePt t="19297" x="4851400" y="3171825"/>
          <p14:tracePt t="19328" x="4857750" y="3171825"/>
          <p14:tracePt t="19331" x="4857750" y="3179763"/>
          <p14:tracePt t="19343" x="4865688" y="3179763"/>
          <p14:tracePt t="19361" x="4886325" y="3179763"/>
          <p14:tracePt t="19378" x="4908550" y="3179763"/>
          <p14:tracePt t="19395" x="4929188" y="3179763"/>
          <p14:tracePt t="19412" x="4937125" y="3179763"/>
          <p14:tracePt t="19430" x="4951413" y="3179763"/>
          <p14:tracePt t="19446" x="4965700" y="3179763"/>
          <p14:tracePt t="19464" x="5008563" y="3179763"/>
          <p14:tracePt t="19482" x="5037138" y="3179763"/>
          <p14:tracePt t="19498" x="5057775" y="3179763"/>
          <p14:tracePt t="19516" x="5086350" y="3179763"/>
          <p14:tracePt t="19536" x="5143500" y="3179763"/>
          <p14:tracePt t="19551" x="5172075" y="3186113"/>
          <p14:tracePt t="19568" x="5200650" y="3186113"/>
          <p14:tracePt t="19585" x="5214938" y="3186113"/>
          <p14:tracePt t="19642" x="5222875" y="3186113"/>
          <p14:tracePt t="19677" x="5229225" y="3186113"/>
          <p14:tracePt t="19685" x="5237163" y="3186113"/>
          <p14:tracePt t="19691" x="5243513" y="3186113"/>
          <p14:tracePt t="19707" x="5257800" y="3186113"/>
          <p14:tracePt t="19720" x="5265738" y="3179763"/>
          <p14:tracePt t="19737" x="5272088" y="3179763"/>
          <p14:tracePt t="19895" x="5280025" y="3179763"/>
          <p14:tracePt t="19919" x="5286375" y="3179763"/>
          <p14:tracePt t="19934" x="5300663" y="3179763"/>
          <p14:tracePt t="19949" x="5314950" y="3179763"/>
          <p14:tracePt t="19956" x="5329238" y="3179763"/>
          <p14:tracePt t="19964" x="5337175" y="3179763"/>
          <p14:tracePt t="19977" x="5357813" y="3171825"/>
          <p14:tracePt t="19994" x="5400675" y="3171825"/>
          <p14:tracePt t="20012" x="5422900" y="3171825"/>
          <p14:tracePt t="20028" x="5443538" y="3171825"/>
          <p14:tracePt t="20044" x="5480050" y="3171825"/>
          <p14:tracePt t="20064" x="5494338" y="3171825"/>
          <p14:tracePt t="20082" x="5551488" y="3157538"/>
          <p14:tracePt t="20117" x="5622925" y="3157538"/>
          <p14:tracePt t="20125" x="5629275" y="3157538"/>
          <p14:tracePt t="20138" x="5643563" y="3157538"/>
          <p14:tracePt t="20147" x="5651500" y="3157538"/>
          <p14:tracePt t="20165" x="5665788" y="3157538"/>
          <p14:tracePt t="20182" x="5680075" y="3157538"/>
          <p14:tracePt t="20198" x="5700713" y="3157538"/>
          <p14:tracePt t="20215" x="5715000" y="3157538"/>
          <p14:tracePt t="20234" x="5737225" y="3151188"/>
          <p14:tracePt t="20249" x="5757863" y="3143250"/>
          <p14:tracePt t="20266" x="5786438" y="3143250"/>
          <p14:tracePt t="20284" x="5815013" y="3143250"/>
          <p14:tracePt t="20301" x="5837238" y="3143250"/>
          <p14:tracePt t="20318" x="5851525" y="3136900"/>
          <p14:tracePt t="20335" x="5880100" y="3128963"/>
          <p14:tracePt t="20355" x="5894388" y="3122613"/>
          <p14:tracePt t="20370" x="5908675" y="3122613"/>
          <p14:tracePt t="20387" x="5915025" y="3122613"/>
          <p14:tracePt t="20403" x="5922963" y="3122613"/>
          <p14:tracePt t="20422" x="5929313" y="3122613"/>
          <p14:tracePt t="20437" x="5951538" y="3122613"/>
          <p14:tracePt t="20440" x="5965825" y="3122613"/>
          <p14:tracePt t="20457" x="5980113" y="3122613"/>
          <p14:tracePt t="20473" x="6008688" y="3122613"/>
          <p14:tracePt t="20489" x="6037263" y="3122613"/>
          <p14:tracePt t="20506" x="6072188" y="3128963"/>
          <p14:tracePt t="20524" x="6108700" y="3122613"/>
          <p14:tracePt t="20540" x="6129338" y="3122613"/>
          <p14:tracePt t="20558" x="6172200" y="3122613"/>
          <p14:tracePt t="20574" x="6200775" y="3114675"/>
          <p14:tracePt t="20593" x="6215063" y="3114675"/>
          <p14:tracePt t="20610" x="6243638" y="3114675"/>
          <p14:tracePt t="20630" x="6294438" y="3122613"/>
          <p14:tracePt t="20643" x="6323013" y="3122613"/>
          <p14:tracePt t="20662" x="6365875" y="3128963"/>
          <p14:tracePt t="20678" x="6386513" y="3128963"/>
          <p14:tracePt t="20694" x="6429375" y="3128963"/>
          <p14:tracePt t="20712" x="6500813" y="3128963"/>
          <p14:tracePt t="20728" x="6551613" y="3128963"/>
          <p14:tracePt t="20746" x="6608763" y="3128963"/>
          <p14:tracePt t="20763" x="6665913" y="3128963"/>
          <p14:tracePt t="20781" x="6715125" y="3128963"/>
          <p14:tracePt t="20798" x="6765925" y="3122613"/>
          <p14:tracePt t="20815" x="6865938" y="3122613"/>
          <p14:tracePt t="20832" x="6915150" y="3122613"/>
          <p14:tracePt t="20848" x="6958013" y="3122613"/>
          <p14:tracePt t="20865" x="7000875" y="3122613"/>
          <p14:tracePt t="20882" x="7015163" y="3122613"/>
          <p14:tracePt t="20900" x="7043738" y="3122613"/>
          <p14:tracePt t="20916" x="7051675" y="3122613"/>
          <p14:tracePt t="20933" x="7058025" y="3122613"/>
          <p14:tracePt t="21129" x="7051675" y="3122613"/>
          <p14:tracePt t="21137" x="7037388" y="3122613"/>
          <p14:tracePt t="21143" x="7029450" y="3122613"/>
          <p14:tracePt t="21161" x="7015163" y="3122613"/>
          <p14:tracePt t="21173" x="7000875" y="3122613"/>
          <p14:tracePt t="21190" x="6958013" y="3122613"/>
          <p14:tracePt t="21208" x="6923088" y="3136900"/>
          <p14:tracePt t="21224" x="6900863" y="3143250"/>
          <p14:tracePt t="21242" x="6865938" y="3143250"/>
          <p14:tracePt t="21262" x="6800850" y="3151188"/>
          <p14:tracePt t="21277" x="6765925" y="3151188"/>
          <p14:tracePt t="21295" x="6723063" y="3157538"/>
          <p14:tracePt t="21310" x="6651625" y="3157538"/>
          <p14:tracePt t="21327" x="6565900" y="3157538"/>
          <p14:tracePt t="21346" x="6472238" y="3157538"/>
          <p14:tracePt t="21362" x="6394450" y="3165475"/>
          <p14:tracePt t="21378" x="6308725" y="3165475"/>
          <p14:tracePt t="21396" x="6229350" y="3171825"/>
          <p14:tracePt t="21414" x="6180138" y="3171825"/>
          <p14:tracePt t="21431" x="6094413" y="3171825"/>
          <p14:tracePt t="21436" x="6065838" y="3171825"/>
          <p14:tracePt t="21448" x="5986463" y="3171825"/>
          <p14:tracePt t="21465" x="5943600" y="3171825"/>
          <p14:tracePt t="21482" x="5900738" y="3171825"/>
          <p14:tracePt t="21497" x="5851525" y="3171825"/>
          <p14:tracePt t="21519" x="5757863" y="3165475"/>
          <p14:tracePt t="21531" x="5708650" y="3151188"/>
          <p14:tracePt t="21551" x="5537200" y="3151188"/>
          <p14:tracePt t="21568" x="5443538" y="3143250"/>
          <p14:tracePt t="21583" x="5329238" y="3128963"/>
          <p14:tracePt t="21600" x="5222875" y="3122613"/>
          <p14:tracePt t="21617" x="5100638" y="3114675"/>
          <p14:tracePt t="21634" x="5043488" y="3094038"/>
          <p14:tracePt t="21651" x="4937125" y="3071813"/>
          <p14:tracePt t="21668" x="4914900" y="3051175"/>
          <p14:tracePt t="21685" x="4900613" y="3043238"/>
          <p14:tracePt t="21690" x="4894263" y="3043238"/>
          <p14:tracePt t="21707" x="4886325" y="3036888"/>
          <p14:tracePt t="21731" x="4879975" y="3036888"/>
          <p14:tracePt t="21788" x="4879975" y="3028950"/>
          <p14:tracePt t="21795" x="4894263" y="3014663"/>
          <p14:tracePt t="21807" x="4929188" y="2986088"/>
          <p14:tracePt t="21824" x="4979988" y="2965450"/>
          <p14:tracePt t="21841" x="5051425" y="2928938"/>
          <p14:tracePt t="21858" x="5137150" y="2928938"/>
          <p14:tracePt t="21875" x="5229225" y="2894013"/>
          <p14:tracePt t="21890" x="5351463" y="2857500"/>
          <p14:tracePt t="21908" x="5543550" y="2843213"/>
          <p14:tracePt t="21924" x="5722938" y="2843213"/>
          <p14:tracePt t="21941" x="5894388" y="2836863"/>
          <p14:tracePt t="21958" x="6094413" y="2836863"/>
          <p14:tracePt t="21976" x="6257925" y="2836863"/>
          <p14:tracePt t="21993" x="6380163" y="2836863"/>
          <p14:tracePt t="22010" x="6543675" y="2843213"/>
          <p14:tracePt t="22028" x="6615113" y="2857500"/>
          <p14:tracePt t="22044" x="6657975" y="2865438"/>
          <p14:tracePt t="22062" x="6672263" y="2879725"/>
          <p14:tracePt t="22080" x="6694488" y="2894013"/>
          <p14:tracePt t="22098" x="6700838" y="2914650"/>
          <p14:tracePt t="22115" x="6708775" y="2928938"/>
          <p14:tracePt t="22131" x="6723063" y="2951163"/>
          <p14:tracePt t="22146" x="6737350" y="2979738"/>
          <p14:tracePt t="22165" x="6743700" y="2994025"/>
          <p14:tracePt t="22182" x="6743700" y="3022600"/>
          <p14:tracePt t="22199" x="6729413" y="3043238"/>
          <p14:tracePt t="22217" x="6708775" y="3057525"/>
          <p14:tracePt t="22236" x="6615113" y="3057525"/>
          <p14:tracePt t="22249" x="6580188" y="3057525"/>
          <p14:tracePt t="22266" x="6508750" y="3057525"/>
          <p14:tracePt t="22283" x="6465888" y="3057525"/>
          <p14:tracePt t="22300" x="6457950" y="3057525"/>
          <p14:tracePt t="22541" x="6408738" y="3065463"/>
          <p14:tracePt t="22557" x="6351588" y="3071813"/>
          <p14:tracePt t="22575" x="6251575" y="3143250"/>
          <p14:tracePt t="22591" x="6129338" y="3186113"/>
          <p14:tracePt t="22609" x="6015038" y="3200400"/>
          <p14:tracePt t="22625" x="5908675" y="3228975"/>
          <p14:tracePt t="22642" x="5780088" y="3251200"/>
          <p14:tracePt t="22660" x="5643563" y="3286125"/>
          <p14:tracePt t="22676" x="5537200" y="3322638"/>
          <p14:tracePt t="22694" x="5414963" y="3343275"/>
          <p14:tracePt t="22711" x="5257800" y="3357563"/>
          <p14:tracePt t="22728" x="5057775" y="3386138"/>
          <p14:tracePt t="22745" x="4908550" y="3414713"/>
          <p14:tracePt t="22762" x="4786313" y="3414713"/>
          <p14:tracePt t="22780" x="4665663" y="3422650"/>
          <p14:tracePt t="22796" x="4537075" y="3436938"/>
          <p14:tracePt t="22814" x="4422775" y="3457575"/>
          <p14:tracePt t="22830" x="4329113" y="3508375"/>
          <p14:tracePt t="22847" x="4243388" y="3522663"/>
          <p14:tracePt t="22864" x="4165600" y="3565525"/>
          <p14:tracePt t="22883" x="4114800" y="3600450"/>
          <p14:tracePt t="22901" x="4022725" y="3643313"/>
          <p14:tracePt t="22917" x="3971925" y="3665538"/>
          <p14:tracePt t="22935" x="3922713" y="3686175"/>
          <p14:tracePt t="22951" x="3894138" y="3700463"/>
          <p14:tracePt t="22967" x="3871913" y="3700463"/>
          <p14:tracePt t="22984" x="3865563" y="3708400"/>
          <p14:tracePt t="23213" x="3879850" y="3708400"/>
          <p14:tracePt t="23220" x="3886200" y="3708400"/>
          <p14:tracePt t="23236" x="3894138" y="3708400"/>
          <p14:tracePt t="23246" x="3894138" y="3700463"/>
          <p14:tracePt t="23257" x="3900488" y="3700463"/>
          <p14:tracePt t="23277" x="3900488" y="3694113"/>
          <p14:tracePt t="23295" x="3908425" y="3694113"/>
          <p14:tracePt t="23309" x="3914775" y="3679825"/>
          <p14:tracePt t="23326" x="3943350" y="3671888"/>
          <p14:tracePt t="23343" x="3965575" y="3651250"/>
          <p14:tracePt t="23359" x="3994150" y="3629025"/>
          <p14:tracePt t="23377" x="4022725" y="3600450"/>
          <p14:tracePt t="23394" x="4029075" y="3586163"/>
          <p14:tracePt t="23528" x="4029075" y="3579813"/>
          <p14:tracePt t="23550" x="4037013" y="3579813"/>
          <p14:tracePt t="23558" x="4037013" y="3571875"/>
          <p14:tracePt t="25284" x="4043363" y="3571875"/>
          <p14:tracePt t="25300" x="4051300" y="3571875"/>
          <p14:tracePt t="25325" x="4057650" y="3571875"/>
          <p14:tracePt t="25341" x="4065588" y="3571875"/>
          <p14:tracePt t="25346" x="4071938" y="3571875"/>
          <p14:tracePt t="25360" x="4079875" y="3571875"/>
          <p14:tracePt t="25380" x="4094163" y="3571875"/>
          <p14:tracePt t="25395" x="4100513" y="3571875"/>
          <p14:tracePt t="25411" x="4114800" y="3571875"/>
          <p14:tracePt t="25441" x="4122738" y="3571875"/>
          <p14:tracePt t="25449" x="4129088" y="3571875"/>
          <p14:tracePt t="25469" x="4137025" y="3571875"/>
          <p14:tracePt t="25485" x="4143375" y="3571875"/>
          <p14:tracePt t="25500" x="4151313" y="3571875"/>
          <p14:tracePt t="25513" x="4165600" y="3571875"/>
          <p14:tracePt t="25530" x="4171950" y="3571875"/>
          <p14:tracePt t="25548" x="4200525" y="3571875"/>
          <p14:tracePt t="25564" x="4208463" y="3571875"/>
          <p14:tracePt t="25583" x="4214813" y="3571875"/>
          <p14:tracePt t="25603" x="4222750" y="3571875"/>
          <p14:tracePt t="25636" x="4237038" y="3571875"/>
          <p14:tracePt t="25669" x="4243388" y="3571875"/>
          <p14:tracePt t="26367" x="4237038" y="3571875"/>
          <p14:tracePt t="26456" x="4229100" y="3571875"/>
          <p14:tracePt t="26771" x="4243388" y="3571875"/>
          <p14:tracePt t="26888" x="4251325" y="3571875"/>
          <p14:tracePt t="26911" x="4257675" y="3571875"/>
          <p14:tracePt t="26927" x="4271963" y="3565525"/>
          <p14:tracePt t="26938" x="4271963" y="3557588"/>
          <p14:tracePt t="26950" x="4286250" y="3551238"/>
          <p14:tracePt t="26965" x="4294188" y="3543300"/>
          <p14:tracePt t="26982" x="4308475" y="3536950"/>
          <p14:tracePt t="27137" x="4294188" y="3543300"/>
          <p14:tracePt t="27144" x="4257675" y="3557588"/>
          <p14:tracePt t="27158" x="4208463" y="3594100"/>
          <p14:tracePt t="27170" x="4165600" y="3614738"/>
          <p14:tracePt t="27188" x="4079875" y="3643313"/>
          <p14:tracePt t="27207" x="4029075" y="3643313"/>
          <p14:tracePt t="27225" x="3994150" y="3651250"/>
          <p14:tracePt t="27240" x="3943350" y="3657600"/>
          <p14:tracePt t="27256" x="3894138" y="3657600"/>
          <p14:tracePt t="27273" x="3829050" y="3679825"/>
          <p14:tracePt t="27292" x="3743325" y="3708400"/>
          <p14:tracePt t="27307" x="3643313" y="3757613"/>
          <p14:tracePt t="27324" x="3586163" y="3794125"/>
          <p14:tracePt t="27342" x="3557588" y="3800475"/>
          <p14:tracePt t="27361" x="3508375" y="3808413"/>
          <p14:tracePt t="27376" x="3457575" y="3808413"/>
          <p14:tracePt t="27393" x="3408363" y="3808413"/>
          <p14:tracePt t="27410" x="3357563" y="3822700"/>
          <p14:tracePt t="27427" x="3279775" y="3851275"/>
          <p14:tracePt t="27444" x="3194050" y="3871913"/>
          <p14:tracePt t="27462" x="3065463" y="3886200"/>
          <p14:tracePt t="27479" x="3014663" y="3900488"/>
          <p14:tracePt t="27496" x="2943225" y="3908425"/>
          <p14:tracePt t="27514" x="2894013" y="3908425"/>
          <p14:tracePt t="27531" x="2871788" y="3908425"/>
          <p14:tracePt t="27548" x="2843213" y="3908425"/>
          <p14:tracePt t="27565" x="2814638" y="3908425"/>
          <p14:tracePt t="27584" x="2714625" y="3914775"/>
          <p14:tracePt t="27600" x="2665413" y="3929063"/>
          <p14:tracePt t="27615" x="2593975" y="3937000"/>
          <p14:tracePt t="27634" x="2522538" y="3943350"/>
          <p14:tracePt t="27651" x="2486025" y="3943350"/>
          <p14:tracePt t="27668" x="2471738" y="3943350"/>
          <p14:tracePt t="27685" x="2465388" y="3943350"/>
          <p14:tracePt t="27813" x="2493963" y="3943350"/>
          <p14:tracePt t="27816" x="2514600" y="3937000"/>
          <p14:tracePt t="27824" x="2536825" y="3929063"/>
          <p14:tracePt t="27837" x="2565400" y="3914775"/>
          <p14:tracePt t="27855" x="2608263" y="3908425"/>
          <p14:tracePt t="27872" x="2671763" y="3879850"/>
          <p14:tracePt t="27890" x="2786063" y="3836988"/>
          <p14:tracePt t="27908" x="2936875" y="3800475"/>
          <p14:tracePt t="27925" x="3071813" y="3765550"/>
          <p14:tracePt t="27942" x="3243263" y="3736975"/>
          <p14:tracePt t="27958" x="3379788" y="3729038"/>
          <p14:tracePt t="27975" x="3479800" y="3736975"/>
          <p14:tracePt t="27992" x="3508375" y="3743325"/>
          <p14:tracePt t="28010" x="3551238" y="3751263"/>
          <p14:tracePt t="28026" x="3557588" y="3751263"/>
          <p14:tracePt t="28126" x="3557588" y="3765550"/>
          <p14:tracePt t="28134" x="3557588" y="3771900"/>
          <p14:tracePt t="28159" x="3551238" y="3786188"/>
          <p14:tracePt t="28168" x="3543300" y="3794125"/>
          <p14:tracePt t="28181" x="3471863" y="3814763"/>
          <p14:tracePt t="28197" x="3386138" y="3829050"/>
          <p14:tracePt t="28215" x="3300413" y="3851275"/>
          <p14:tracePt t="28232" x="3194050" y="3857625"/>
          <p14:tracePt t="28250" x="3108325" y="3871913"/>
          <p14:tracePt t="28266" x="3065463" y="3871913"/>
          <p14:tracePt t="28285" x="3057525" y="3871913"/>
          <p14:tracePt t="28363" x="3036888" y="3871913"/>
          <p14:tracePt t="28370" x="2994025" y="3871913"/>
          <p14:tracePt t="28377" x="2971800" y="3871913"/>
          <p14:tracePt t="28387" x="2943225" y="3865563"/>
          <p14:tracePt t="28403" x="2857500" y="3865563"/>
          <p14:tracePt t="28422" x="2808288" y="3865563"/>
          <p14:tracePt t="28440" x="2794000" y="3865563"/>
          <p14:tracePt t="28518" x="2786063" y="3871913"/>
          <p14:tracePt t="28526" x="2765425" y="3879850"/>
          <p14:tracePt t="28534" x="2743200" y="3894138"/>
          <p14:tracePt t="28543" x="2728913" y="3900488"/>
          <p14:tracePt t="28559" x="2671763" y="3914775"/>
          <p14:tracePt t="28577" x="2628900" y="3922713"/>
          <p14:tracePt t="28594" x="2543175" y="3922713"/>
          <p14:tracePt t="28610" x="2479675" y="3929063"/>
          <p14:tracePt t="28626" x="2414588" y="3937000"/>
          <p14:tracePt t="28643" x="2336800" y="3971925"/>
          <p14:tracePt t="28662" x="2251075" y="3994150"/>
          <p14:tracePt t="28682" x="2051050" y="4037013"/>
          <p14:tracePt t="28696" x="1943100" y="4043363"/>
          <p14:tracePt t="28712" x="1822450" y="4057650"/>
          <p14:tracePt t="28728" x="1743075" y="4057650"/>
          <p14:tracePt t="28748" x="1714500" y="4057650"/>
          <p14:tracePt t="28765" x="1671638" y="4057650"/>
          <p14:tracePt t="28782" x="1608138" y="4051300"/>
          <p14:tracePt t="28799" x="1579563" y="4043363"/>
          <p14:tracePt t="28815" x="1543050" y="4043363"/>
          <p14:tracePt t="28832" x="1514475" y="4043363"/>
          <p14:tracePt t="28849" x="1485900" y="4043363"/>
          <p14:tracePt t="28870" x="1471613" y="4043363"/>
          <p14:tracePt t="28884" x="1450975" y="4037013"/>
          <p14:tracePt t="28900" x="1385888" y="4014788"/>
          <p14:tracePt t="28918" x="1285875" y="3986213"/>
          <p14:tracePt t="28935" x="1171575" y="3957638"/>
          <p14:tracePt t="28952" x="1093788" y="3957638"/>
          <p14:tracePt t="28971" x="1036638" y="3951288"/>
          <p14:tracePt t="29309" x="1042988" y="3951288"/>
          <p14:tracePt t="29324" x="1065213" y="3951288"/>
          <p14:tracePt t="29332" x="1071563" y="3943350"/>
          <p14:tracePt t="29346" x="1085850" y="3943350"/>
          <p14:tracePt t="29363" x="1093788" y="3943350"/>
          <p14:tracePt t="29457" x="1100138" y="3943350"/>
          <p14:tracePt t="29484" x="1108075" y="3943350"/>
          <p14:tracePt t="29501" x="1114425" y="3943350"/>
          <p14:tracePt t="29659" x="1114425" y="3951288"/>
          <p14:tracePt t="29666" x="1114425" y="3957638"/>
          <p14:tracePt t="29681" x="1114425" y="3965575"/>
          <p14:tracePt t="29690" x="1114425" y="3971925"/>
          <p14:tracePt t="29705" x="1114425" y="4000500"/>
          <p14:tracePt t="29722" x="1108075" y="4022725"/>
          <p14:tracePt t="29742" x="1108075" y="4065588"/>
          <p14:tracePt t="29757" x="1100138" y="4108450"/>
          <p14:tracePt t="29760" x="1100138" y="4122738"/>
          <p14:tracePt t="29774" x="1085850" y="4157663"/>
          <p14:tracePt t="29791" x="1085850" y="4200525"/>
          <p14:tracePt t="29810" x="1085850" y="4237038"/>
          <p14:tracePt t="29828" x="1085850" y="4294188"/>
          <p14:tracePt t="29845" x="1079500" y="4314825"/>
          <p14:tracePt t="29862" x="1071563" y="4329113"/>
          <p14:tracePt t="29879" x="1057275" y="4357688"/>
          <p14:tracePt t="29896" x="1050925" y="4400550"/>
          <p14:tracePt t="29911" x="1042988" y="4422775"/>
          <p14:tracePt t="29928" x="1042988" y="4451350"/>
          <p14:tracePt t="29947" x="1042988" y="4508500"/>
          <p14:tracePt t="29966" x="1042988" y="4514850"/>
          <p14:tracePt t="29980" x="1042988" y="4522788"/>
          <p14:tracePt t="30215" x="1057275" y="4522788"/>
          <p14:tracePt t="30222" x="1079500" y="4522788"/>
          <p14:tracePt t="30233" x="1100138" y="4508500"/>
          <p14:tracePt t="30237" x="1136650" y="4508500"/>
          <p14:tracePt t="30255" x="1185863" y="4494213"/>
          <p14:tracePt t="30272" x="1222375" y="4471988"/>
          <p14:tracePt t="30289" x="1257300" y="4451350"/>
          <p14:tracePt t="30306" x="1300163" y="4414838"/>
          <p14:tracePt t="30323" x="1314450" y="4394200"/>
          <p14:tracePt t="30341" x="1336675" y="4379913"/>
          <p14:tracePt t="30358" x="1357313" y="4357688"/>
          <p14:tracePt t="30374" x="1379538" y="4343400"/>
          <p14:tracePt t="30376" x="1385888" y="4343400"/>
          <p14:tracePt t="30391" x="1385888" y="4337050"/>
          <p14:tracePt t="30450" x="1393825" y="4337050"/>
          <p14:tracePt t="30488" x="1385888" y="4337050"/>
          <p14:tracePt t="30497" x="1371600" y="4343400"/>
          <p14:tracePt t="30502" x="1357313" y="4343400"/>
          <p14:tracePt t="30511" x="1336675" y="4351338"/>
          <p14:tracePt t="30529" x="1322388" y="4351338"/>
          <p14:tracePt t="30580" x="1314450" y="4351338"/>
          <p14:tracePt t="30590" x="1308100" y="4329113"/>
          <p14:tracePt t="30598" x="1293813" y="4300538"/>
          <p14:tracePt t="30614" x="1265238" y="4265613"/>
          <p14:tracePt t="30631" x="1243013" y="4243388"/>
          <p14:tracePt t="30650" x="1222375" y="4208463"/>
          <p14:tracePt t="30665" x="1222375" y="4194175"/>
          <p14:tracePt t="30684" x="1222375" y="4186238"/>
          <p14:tracePt t="30755" x="1222375" y="4171950"/>
          <p14:tracePt t="30764" x="1222375" y="4151313"/>
          <p14:tracePt t="30767" x="1222375" y="4137025"/>
          <p14:tracePt t="30791" x="1214438" y="4129088"/>
          <p14:tracePt t="30823" x="1214438" y="4122738"/>
          <p14:tracePt t="30995" x="1214438" y="4114800"/>
          <p14:tracePt t="31025" x="1214438" y="4108450"/>
          <p14:tracePt t="31105" x="1214438" y="4114800"/>
          <p14:tracePt t="31112" x="1214438" y="4137025"/>
          <p14:tracePt t="31119" x="1208088" y="4157663"/>
          <p14:tracePt t="31131" x="1208088" y="4179888"/>
          <p14:tracePt t="31146" x="1208088" y="4229100"/>
          <p14:tracePt t="31162" x="1200150" y="4286250"/>
          <p14:tracePt t="31180" x="1200150" y="4329113"/>
          <p14:tracePt t="31197" x="1208088" y="4386263"/>
          <p14:tracePt t="31217" x="1208088" y="4443413"/>
          <p14:tracePt t="31231" x="1222375" y="4522788"/>
          <p14:tracePt t="31248" x="1236663" y="4586288"/>
          <p14:tracePt t="31266" x="1243013" y="4622800"/>
          <p14:tracePt t="31283" x="1250950" y="4637088"/>
          <p14:tracePt t="31300" x="1250950" y="4643438"/>
          <p14:tracePt t="31401" x="1257300" y="4643438"/>
          <p14:tracePt t="31406" x="1285875" y="4643438"/>
          <p14:tracePt t="31419" x="1314450" y="4637088"/>
          <p14:tracePt t="31437" x="1428750" y="4586288"/>
          <p14:tracePt t="31455" x="1600200" y="4494213"/>
          <p14:tracePt t="31472" x="1708150" y="4429125"/>
          <p14:tracePt t="31489" x="1785938" y="4365625"/>
          <p14:tracePt t="31505" x="1843088" y="4357688"/>
          <p14:tracePt t="31522" x="1908175" y="4351338"/>
          <p14:tracePt t="31540" x="2071688" y="4265613"/>
          <p14:tracePt t="31556" x="2185988" y="4179888"/>
          <p14:tracePt t="31574" x="2265363" y="4094163"/>
          <p14:tracePt t="31591" x="2322513" y="4065588"/>
          <p14:tracePt t="31608" x="2351088" y="4051300"/>
          <p14:tracePt t="31625" x="2357438" y="4043363"/>
          <p14:tracePt t="31835" x="2357438" y="4037013"/>
          <p14:tracePt t="31940" x="2351088" y="4037013"/>
          <p14:tracePt t="31955" x="2343150" y="4037013"/>
          <p14:tracePt t="31965" x="2336800" y="4037013"/>
          <p14:tracePt t="31972" x="2328863" y="4029075"/>
          <p14:tracePt t="32197" x="2322513" y="4029075"/>
          <p14:tracePt t="32408" x="2328863" y="4029075"/>
          <p14:tracePt t="32417" x="2357438" y="4022725"/>
          <p14:tracePt t="32422" x="2414588" y="4022725"/>
          <p14:tracePt t="32433" x="2457450" y="4014788"/>
          <p14:tracePt t="32448" x="2508250" y="4000500"/>
          <p14:tracePt t="32465" x="2622550" y="3951288"/>
          <p14:tracePt t="32483" x="2786063" y="3922713"/>
          <p14:tracePt t="32499" x="3028950" y="3871913"/>
          <p14:tracePt t="32516" x="3357563" y="3800475"/>
          <p14:tracePt t="32533" x="3571875" y="3771900"/>
          <p14:tracePt t="32550" x="3743325" y="3714750"/>
          <p14:tracePt t="32571" x="3929063" y="3686175"/>
          <p14:tracePt t="32587" x="4029075" y="3679825"/>
          <p14:tracePt t="32604" x="4100513" y="3671888"/>
          <p14:tracePt t="32620" x="4157663" y="3671888"/>
          <p14:tracePt t="32638" x="4229100" y="3671888"/>
          <p14:tracePt t="32653" x="4265613" y="3665538"/>
          <p14:tracePt t="32670" x="4322763" y="3643313"/>
          <p14:tracePt t="32689" x="4451350" y="3614738"/>
          <p14:tracePt t="32698" x="4514850" y="3579813"/>
          <p14:tracePt t="32707" x="4572000" y="3571875"/>
          <p14:tracePt t="32725" x="4643438" y="3551238"/>
          <p14:tracePt t="32740" x="4751388" y="3543300"/>
          <p14:tracePt t="32756" x="4808538" y="3543300"/>
          <p14:tracePt t="32774" x="4872038" y="3529013"/>
          <p14:tracePt t="32791" x="4879975" y="3522663"/>
          <p14:tracePt t="32878" x="4879975" y="3514725"/>
          <p14:tracePt t="32886" x="4886325" y="3514725"/>
          <p14:tracePt t="32902" x="4886325" y="3508375"/>
          <p14:tracePt t="32917" x="4894263" y="3508375"/>
          <p14:tracePt t="32927" x="4894263" y="3500438"/>
          <p14:tracePt t="32944" x="4894263" y="3494088"/>
          <p14:tracePt t="32971" x="4900613" y="3494088"/>
          <p14:tracePt t="32993" x="4908550" y="3494088"/>
          <p14:tracePt t="33042" x="4908550" y="3486150"/>
          <p14:tracePt t="33118" x="4908550" y="3479800"/>
          <p14:tracePt t="33127" x="4914900" y="3479800"/>
          <p14:tracePt t="33159" x="4922838" y="3479800"/>
          <p14:tracePt t="33175" x="4922838" y="3471863"/>
          <p14:tracePt t="33188" x="4922838" y="3465513"/>
          <p14:tracePt t="33971" x="4914900" y="3465513"/>
          <p14:tracePt t="34001" x="4900613" y="3465513"/>
          <p14:tracePt t="34033" x="4894263" y="3465513"/>
          <p14:tracePt t="34113" x="4879975" y="3465513"/>
          <p14:tracePt t="34157" x="4872038" y="3465513"/>
          <p14:tracePt t="34858" x="4872038" y="3457575"/>
          <p14:tracePt t="34886" x="4879975" y="3457575"/>
          <p14:tracePt t="34893" x="4886325" y="3457575"/>
          <p14:tracePt t="34902" x="4886325" y="3451225"/>
          <p14:tracePt t="34915" x="4900613" y="3443288"/>
          <p14:tracePt t="34932" x="4922838" y="3429000"/>
          <p14:tracePt t="34950" x="4957763" y="3336925"/>
          <p14:tracePt t="34967" x="4979988" y="3279775"/>
          <p14:tracePt t="34984" x="5022850" y="3236913"/>
          <p14:tracePt t="35001" x="5037138" y="3208338"/>
          <p14:tracePt t="35018" x="5043488" y="3200400"/>
          <p14:tracePt t="35035" x="5051425" y="3186113"/>
          <p14:tracePt t="35053" x="5057775" y="3186113"/>
          <p14:tracePt t="35070" x="5065713" y="3151188"/>
          <p14:tracePt t="35087" x="5080000" y="3114675"/>
          <p14:tracePt t="35104" x="5080000" y="3108325"/>
          <p14:tracePt t="35121" x="5080000" y="3100388"/>
          <p14:tracePt t="35138" x="5080000" y="3094038"/>
          <p14:tracePt t="35157" x="5080000" y="3086100"/>
          <p14:tracePt t="35201" x="5080000" y="3079750"/>
          <p14:tracePt t="35207" x="5080000" y="3071813"/>
          <p14:tracePt t="35224" x="5086350" y="3051175"/>
          <p14:tracePt t="35241" x="5094288" y="3043238"/>
          <p14:tracePt t="35409" x="5086350" y="3051175"/>
          <p14:tracePt t="35432" x="5072063" y="3057525"/>
          <p14:tracePt t="35439" x="5072063" y="3065463"/>
          <p14:tracePt t="35450" x="5065713" y="3065463"/>
          <p14:tracePt t="35466" x="5065713" y="3071813"/>
          <p14:tracePt t="35484" x="5057775" y="3071813"/>
          <p14:tracePt t="35504" x="5051425" y="3079750"/>
          <p14:tracePt t="35565" x="5043488" y="3086100"/>
          <p14:tracePt t="35589" x="5037138" y="3086100"/>
          <p14:tracePt t="35605" x="5037138" y="3094038"/>
          <p14:tracePt t="35954" x="5037138" y="3100388"/>
          <p14:tracePt t="36305" x="5051425" y="3100388"/>
          <p14:tracePt t="36313" x="5057775" y="3100388"/>
          <p14:tracePt t="36322" x="5065713" y="3100388"/>
          <p14:tracePt t="36338" x="5086350" y="3100388"/>
          <p14:tracePt t="36360" x="5108575" y="3108325"/>
          <p14:tracePt t="36371" x="5129213" y="3108325"/>
          <p14:tracePt t="36390" x="5137150" y="3108325"/>
          <p14:tracePt t="36483" x="5143500" y="3108325"/>
          <p14:tracePt t="36580" x="5151438" y="3108325"/>
          <p14:tracePt t="36628" x="5165725" y="3108325"/>
          <p14:tracePt t="36634" x="5180013" y="3108325"/>
          <p14:tracePt t="36669" x="5186363" y="3108325"/>
          <p14:tracePt t="36675" x="5194300" y="3108325"/>
          <p14:tracePt t="36686" x="5200650" y="3108325"/>
          <p14:tracePt t="36697" x="5229225" y="3122613"/>
          <p14:tracePt t="36715" x="5237163" y="3122613"/>
          <p14:tracePt t="36732" x="5243513" y="3136900"/>
          <p14:tracePt t="36750" x="5251450" y="3136900"/>
          <p14:tracePt t="36970" x="5265738" y="3136900"/>
          <p14:tracePt t="36977" x="5272088" y="3136900"/>
          <p14:tracePt t="36989" x="5280025" y="3136900"/>
          <p14:tracePt t="37006" x="5294313" y="3128963"/>
          <p14:tracePt t="37024" x="5337175" y="3128963"/>
          <p14:tracePt t="37040" x="5357813" y="3136900"/>
          <p14:tracePt t="37058" x="5386388" y="3136900"/>
          <p14:tracePt t="37075" x="5400675" y="3136900"/>
          <p14:tracePt t="37092" x="5429250" y="3136900"/>
          <p14:tracePt t="37111" x="5443538" y="3136900"/>
          <p14:tracePt t="37128" x="5451475" y="3136900"/>
          <p14:tracePt t="37145" x="5472113" y="3136900"/>
          <p14:tracePt t="37162" x="5494338" y="3136900"/>
          <p14:tracePt t="37181" x="5514975" y="3136900"/>
          <p14:tracePt t="37426" x="5514975" y="3143250"/>
          <p14:tracePt t="37436" x="5508625" y="3143250"/>
          <p14:tracePt t="37450" x="5500688" y="3151188"/>
          <p14:tracePt t="37471" x="5494338" y="3151188"/>
          <p14:tracePt t="37477" x="5486400" y="3151188"/>
          <p14:tracePt t="37550" x="5486400" y="3157538"/>
          <p14:tracePt t="37564" x="5480050" y="3157538"/>
          <p14:tracePt t="37574" x="5472113" y="3157538"/>
          <p14:tracePt t="37589" x="5465763" y="3157538"/>
          <p14:tracePt t="37597" x="5457825" y="3157538"/>
          <p14:tracePt t="37610" x="5457825" y="3165475"/>
          <p14:tracePt t="37625" x="5451475" y="3165475"/>
          <p14:tracePt t="37676" x="5443538" y="3165475"/>
          <p14:tracePt t="37691" x="5437188" y="3171825"/>
          <p14:tracePt t="37698" x="5429250" y="3171825"/>
          <p14:tracePt t="37708" x="5422900" y="3171825"/>
          <p14:tracePt t="37730" x="5414963" y="3171825"/>
          <p14:tracePt t="37769" x="5408613" y="3171825"/>
          <p14:tracePt t="37780" x="5400675" y="3179763"/>
          <p14:tracePt t="37793" x="5400675" y="3186113"/>
          <p14:tracePt t="37797" x="5394325" y="3186113"/>
          <p14:tracePt t="37812" x="5380038" y="3186113"/>
          <p14:tracePt t="37830" x="5372100" y="3194050"/>
          <p14:tracePt t="37846" x="5351463" y="3194050"/>
          <p14:tracePt t="37863" x="5337175" y="3200400"/>
          <p14:tracePt t="37880" x="5329238" y="3208338"/>
          <p14:tracePt t="37898" x="5314950" y="3214688"/>
          <p14:tracePt t="37915" x="5308600" y="3214688"/>
          <p14:tracePt t="37931" x="5294313" y="3222625"/>
          <p14:tracePt t="37949" x="5286375" y="3222625"/>
          <p14:tracePt t="37966" x="5280025" y="3228975"/>
          <p14:tracePt t="37984" x="5251450" y="3243263"/>
          <p14:tracePt t="38001" x="5243513" y="3251200"/>
          <p14:tracePt t="38017" x="5237163" y="3251200"/>
          <p14:tracePt t="38036" x="5229225" y="3257550"/>
          <p14:tracePt t="38055" x="5208588" y="3265488"/>
          <p14:tracePt t="38070" x="5200650" y="3265488"/>
          <p14:tracePt t="38088" x="5194300" y="3271838"/>
          <p14:tracePt t="38104" x="5180013" y="3279775"/>
          <p14:tracePt t="38123" x="5172075" y="3286125"/>
          <p14:tracePt t="38139" x="5172075" y="3294063"/>
          <p14:tracePt t="38166" x="5165725" y="3294063"/>
          <p14:tracePt t="38198" x="5165725" y="3300413"/>
          <p14:tracePt t="38206" x="5157788" y="3300413"/>
          <p14:tracePt t="38212" x="5157788" y="3308350"/>
          <p14:tracePt t="38228" x="5151438" y="3308350"/>
          <p14:tracePt t="38249" x="5151438" y="3314700"/>
          <p14:tracePt t="38257" x="5143500" y="3314700"/>
          <p14:tracePt t="38275" x="5137150" y="3322638"/>
          <p14:tracePt t="38291" x="5137150" y="3328988"/>
          <p14:tracePt t="38314" x="5137150" y="3336925"/>
          <p14:tracePt t="38325" x="5129213" y="3336925"/>
          <p14:tracePt t="38343" x="5129213" y="3351213"/>
          <p14:tracePt t="38362" x="5129213" y="3357563"/>
          <p14:tracePt t="38378" x="5129213" y="3365500"/>
          <p14:tracePt t="38394" x="5129213" y="3371850"/>
          <p14:tracePt t="38428" x="5129213" y="3379788"/>
          <p14:tracePt t="38448" x="5129213" y="3386138"/>
          <p14:tracePt t="38469" x="5129213" y="3394075"/>
          <p14:tracePt t="38494" x="5129213" y="3400425"/>
          <p14:tracePt t="38512" x="5129213" y="3408363"/>
          <p14:tracePt t="38534" x="5129213" y="3414713"/>
          <p14:tracePt t="38604" x="5129213" y="3422650"/>
          <p14:tracePt t="38651" x="5129213" y="3429000"/>
          <p14:tracePt t="38744" x="5129213" y="3436938"/>
          <p14:tracePt t="38787" x="5122863" y="3436938"/>
          <p14:tracePt t="38960" x="5137150" y="3436938"/>
          <p14:tracePt t="38969" x="5143500" y="3436938"/>
          <p14:tracePt t="38978" x="5157788" y="3429000"/>
          <p14:tracePt t="38994" x="5194300" y="3429000"/>
          <p14:tracePt t="39011" x="5208588" y="3429000"/>
          <p14:tracePt t="39029" x="5222875" y="3429000"/>
          <p14:tracePt t="39046" x="5237163" y="3429000"/>
          <p14:tracePt t="39062" x="5251450" y="3429000"/>
          <p14:tracePt t="39080" x="5272088" y="3429000"/>
          <p14:tracePt t="39097" x="5286375" y="3422650"/>
          <p14:tracePt t="39114" x="5300663" y="3422650"/>
          <p14:tracePt t="39132" x="5308600" y="3422650"/>
          <p14:tracePt t="39458" x="5300663" y="3422650"/>
          <p14:tracePt t="39466" x="5294313" y="3422650"/>
          <p14:tracePt t="39478" x="5286375" y="3422650"/>
          <p14:tracePt t="39517" x="5280025" y="3422650"/>
          <p14:tracePt t="39541" x="5272088" y="3422650"/>
          <p14:tracePt t="39564" x="5272088" y="3429000"/>
          <p14:tracePt t="39572" x="5265738" y="3429000"/>
          <p14:tracePt t="39579" x="5257800" y="3429000"/>
          <p14:tracePt t="39598" x="5251450" y="3429000"/>
          <p14:tracePt t="39612" x="5243513" y="3429000"/>
          <p14:tracePt t="39628" x="5229225" y="3429000"/>
          <p14:tracePt t="39647" x="5222875" y="3429000"/>
          <p14:tracePt t="39662" x="5214938" y="3429000"/>
          <p14:tracePt t="39689" x="5208588" y="3429000"/>
          <p14:tracePt t="39712" x="5194300" y="3436938"/>
          <p14:tracePt t="39735" x="5186363" y="3436938"/>
          <p14:tracePt t="39743" x="5172075" y="3436938"/>
          <p14:tracePt t="39759" x="5165725" y="3443288"/>
          <p14:tracePt t="39780" x="5151438" y="3443288"/>
          <p14:tracePt t="39884" x="5143500" y="3443288"/>
          <p14:tracePt t="40341" x="5137150" y="3443288"/>
          <p14:tracePt t="40394" x="5129213" y="3443288"/>
          <p14:tracePt t="40401" x="5122863" y="3443288"/>
          <p14:tracePt t="40415" x="5114925" y="3443288"/>
          <p14:tracePt t="40441" x="5108575" y="3443288"/>
          <p14:tracePt t="40463" x="5094288" y="3443288"/>
          <p14:tracePt t="40469" x="5094288" y="3451225"/>
          <p14:tracePt t="40479" x="5086350" y="3451225"/>
          <p14:tracePt t="40498" x="5072063" y="3451225"/>
          <p14:tracePt t="40510" x="5065713" y="3451225"/>
          <p14:tracePt t="40564" x="5057775" y="3451225"/>
          <p14:tracePt t="40768" x="5072063" y="3451225"/>
          <p14:tracePt t="40778" x="5094288" y="3451225"/>
          <p14:tracePt t="40780" x="5114925" y="3451225"/>
          <p14:tracePt t="40793" x="5137150" y="3451225"/>
          <p14:tracePt t="40810" x="5143500" y="3451225"/>
          <p14:tracePt t="40828" x="5151438" y="3451225"/>
          <p14:tracePt t="40884" x="5157788" y="3451225"/>
          <p14:tracePt t="40915" x="5157788" y="3443288"/>
          <p14:tracePt t="40922" x="5172075" y="3443288"/>
          <p14:tracePt t="40931" x="5186363" y="3443288"/>
          <p14:tracePt t="40948" x="5229225" y="3443288"/>
          <p14:tracePt t="40965" x="5257800" y="3443288"/>
          <p14:tracePt t="40982" x="5272088" y="3443288"/>
          <p14:tracePt t="42542" x="5265738" y="3443288"/>
          <p14:tracePt t="42546" x="5257800" y="3443288"/>
          <p14:tracePt t="42558" x="5251450" y="3443288"/>
          <p14:tracePt t="42576" x="5237163" y="3443288"/>
          <p14:tracePt t="42595" x="5214938" y="3451225"/>
          <p14:tracePt t="42611" x="5194300" y="3451225"/>
          <p14:tracePt t="42627" x="5186363" y="3451225"/>
          <p14:tracePt t="42644" x="5151438" y="3451225"/>
          <p14:tracePt t="42661" x="5114925" y="3451225"/>
          <p14:tracePt t="42678" x="5080000" y="3451225"/>
          <p14:tracePt t="42695" x="5057775" y="3443288"/>
          <p14:tracePt t="42713" x="5037138" y="3436938"/>
          <p14:tracePt t="42730" x="5029200" y="3436938"/>
          <p14:tracePt t="43002" x="5022850" y="3436938"/>
          <p14:tracePt t="43010" x="5008563" y="3429000"/>
          <p14:tracePt t="43022" x="4994275" y="3422650"/>
          <p14:tracePt t="43038" x="4979988" y="3414713"/>
          <p14:tracePt t="43289" x="4972050" y="3414713"/>
          <p14:tracePt t="43298" x="4965700" y="3414713"/>
          <p14:tracePt t="43314" x="4957763" y="3414713"/>
          <p14:tracePt t="43321" x="4951413" y="3414713"/>
          <p14:tracePt t="43329" x="4937125" y="3414713"/>
          <p14:tracePt t="43347" x="4894263" y="3414713"/>
          <p14:tracePt t="43365" x="4857750" y="3408363"/>
          <p14:tracePt t="43383" x="4779963" y="3408363"/>
          <p14:tracePt t="43400" x="4757738" y="3408363"/>
          <p14:tracePt t="43417" x="4743450" y="3400425"/>
          <p14:tracePt t="43618" x="4743450" y="3394075"/>
          <p14:tracePt t="43626" x="4751388" y="3394075"/>
          <p14:tracePt t="43639" x="4757738" y="3394075"/>
          <p14:tracePt t="43656" x="4794250" y="3394075"/>
          <p14:tracePt t="43673" x="4837113" y="3394075"/>
          <p14:tracePt t="43690" x="4865688" y="3394075"/>
          <p14:tracePt t="43707" x="4886325" y="3394075"/>
          <p14:tracePt t="43724" x="4900613" y="3394075"/>
          <p14:tracePt t="43741" x="4914900" y="3394075"/>
          <p14:tracePt t="43759" x="4937125" y="3386138"/>
          <p14:tracePt t="43775" x="4951413" y="3386138"/>
          <p14:tracePt t="43793" x="4957763" y="3386138"/>
          <p14:tracePt t="43810" x="4972050" y="3386138"/>
          <p14:tracePt t="43827" x="5000625" y="3386138"/>
          <p14:tracePt t="43844" x="5022850" y="3386138"/>
          <p14:tracePt t="43886" x="5029200" y="3386138"/>
          <p14:tracePt t="43909" x="5037138" y="3386138"/>
          <p14:tracePt t="43922" x="5043488" y="3386138"/>
          <p14:tracePt t="43930" x="5051425" y="3386138"/>
          <p14:tracePt t="43944" x="5057775" y="3386138"/>
          <p14:tracePt t="43952" x="5065713" y="3386138"/>
          <p14:tracePt t="43964" x="5080000" y="3386138"/>
          <p14:tracePt t="43981" x="5094288" y="3386138"/>
          <p14:tracePt t="44000" x="5108575" y="3386138"/>
          <p14:tracePt t="44015" x="5114925" y="3386138"/>
          <p14:tracePt t="44032" x="5122863" y="3386138"/>
          <p14:tracePt t="44068" x="5129213" y="3386138"/>
          <p14:tracePt t="44086" x="5143500" y="3386138"/>
          <p14:tracePt t="44103" x="5165725" y="3386138"/>
          <p14:tracePt t="44119" x="5194300" y="3394075"/>
          <p14:tracePt t="44135" x="5208588" y="3394075"/>
          <p14:tracePt t="44156" x="5222875" y="3394075"/>
          <p14:tracePt t="45799" x="5229225" y="3394075"/>
          <p14:tracePt t="45903" x="5243513" y="3394075"/>
          <p14:tracePt t="45992" x="5251450" y="3394075"/>
          <p14:tracePt t="46023" x="5257800" y="3394075"/>
          <p14:tracePt t="46041" x="5265738" y="3394075"/>
          <p14:tracePt t="46048" x="5272088" y="3394075"/>
          <p14:tracePt t="46094" x="5280025" y="3394075"/>
          <p14:tracePt t="46110" x="5286375" y="3394075"/>
          <p14:tracePt t="46189" x="5294313" y="3394075"/>
          <p14:tracePt t="46251" x="5300663" y="3394075"/>
          <p14:tracePt t="46506" x="5300663" y="3400425"/>
          <p14:tracePt t="46531" x="5294313" y="3408363"/>
          <p14:tracePt t="46538" x="5280025" y="3414713"/>
          <p14:tracePt t="46556" x="5265738" y="3422650"/>
          <p14:tracePt t="46573" x="5257800" y="3422650"/>
          <p14:tracePt t="46589" x="5251450" y="3422650"/>
          <p14:tracePt t="46603" x="5237163" y="3436938"/>
          <p14:tracePt t="46621" x="5229225" y="3443288"/>
          <p14:tracePt t="46637" x="5222875" y="3457575"/>
          <p14:tracePt t="46654" x="5214938" y="3465513"/>
          <p14:tracePt t="46671" x="5194300" y="3471863"/>
          <p14:tracePt t="46688" x="5194300" y="3486150"/>
          <p14:tracePt t="46706" x="5186363" y="3500438"/>
          <p14:tracePt t="46723" x="5186363" y="3514725"/>
          <p14:tracePt t="46740" x="5180013" y="3529013"/>
          <p14:tracePt t="46757" x="5172075" y="3551238"/>
          <p14:tracePt t="46775" x="5172075" y="3565525"/>
          <p14:tracePt t="46791" x="5172075" y="3594100"/>
          <p14:tracePt t="46809" x="5172075" y="3665538"/>
          <p14:tracePt t="46826" x="5172075" y="3686175"/>
          <p14:tracePt t="46843" x="5172075" y="3700463"/>
          <p14:tracePt t="46860" x="5172075" y="3708400"/>
          <p14:tracePt t="46877" x="5172075" y="3714750"/>
          <p14:tracePt t="46897" x="5172075" y="3722688"/>
          <p14:tracePt t="47000" x="5165725" y="3729038"/>
          <p14:tracePt t="51243" x="5165725" y="3736975"/>
          <p14:tracePt t="51277" x="5165725" y="3743325"/>
          <p14:tracePt t="51310" x="5165725" y="3751263"/>
          <p14:tracePt t="51337" x="5165725" y="3757613"/>
          <p14:tracePt t="51378" x="5157788" y="3757613"/>
          <p14:tracePt t="51423" x="5157788" y="3765550"/>
          <p14:tracePt t="51533" x="5151438" y="3771900"/>
          <p14:tracePt t="51548" x="5143500" y="3771900"/>
          <p14:tracePt t="51640" x="5137150" y="3771900"/>
          <p14:tracePt t="51656" x="5129213" y="3779838"/>
          <p14:tracePt t="51679" x="5122863" y="3779838"/>
          <p14:tracePt t="51695" x="5114925" y="3779838"/>
          <p14:tracePt t="51703" x="5100638" y="3779838"/>
          <p14:tracePt t="51717" x="5094288" y="3779838"/>
          <p14:tracePt t="51734" x="5086350" y="3779838"/>
          <p14:tracePt t="51746" x="5080000" y="3779838"/>
          <p14:tracePt t="51762" x="5065713" y="3779838"/>
          <p14:tracePt t="51780" x="5037138" y="3786188"/>
          <p14:tracePt t="51797" x="5029200" y="3786188"/>
          <p14:tracePt t="51814" x="5000625" y="3786188"/>
          <p14:tracePt t="51831" x="4972050" y="3786188"/>
          <p14:tracePt t="51849" x="4951413" y="3786188"/>
          <p14:tracePt t="51866" x="4929188" y="3786188"/>
          <p14:tracePt t="52242" x="4937125" y="3786188"/>
          <p14:tracePt t="52251" x="4943475" y="3786188"/>
          <p14:tracePt t="52267" x="4951413" y="3786188"/>
          <p14:tracePt t="52284" x="4965700" y="3786188"/>
          <p14:tracePt t="52305" x="4972050" y="3786188"/>
          <p14:tracePt t="52314" x="4979988" y="3786188"/>
          <p14:tracePt t="52327" x="4986338" y="3786188"/>
          <p14:tracePt t="52345" x="4994275" y="3786188"/>
          <p14:tracePt t="52361" x="5000625" y="3786188"/>
          <p14:tracePt t="52386" x="5014913" y="3786188"/>
          <p14:tracePt t="52400" x="5022850" y="3786188"/>
          <p14:tracePt t="52420" x="5043488" y="3786188"/>
          <p14:tracePt t="52431" x="5051425" y="3786188"/>
          <p14:tracePt t="52448" x="5072063" y="3786188"/>
          <p14:tracePt t="52464" x="5086350" y="3786188"/>
          <p14:tracePt t="52482" x="5100638" y="3786188"/>
          <p14:tracePt t="53339" x="5114925" y="3786188"/>
          <p14:tracePt t="53343" x="5129213" y="3786188"/>
          <p14:tracePt t="53355" x="5151438" y="3786188"/>
          <p14:tracePt t="53372" x="5180013" y="3786188"/>
          <p14:tracePt t="53389" x="5257800" y="3786188"/>
          <p14:tracePt t="53406" x="5300663" y="3786188"/>
          <p14:tracePt t="53424" x="5322888" y="3786188"/>
          <p14:tracePt t="53441" x="5329238" y="3786188"/>
          <p14:tracePt t="53565" x="5337175" y="3786188"/>
          <p14:tracePt t="53838" x="5329238" y="3794125"/>
          <p14:tracePt t="53842" x="5329238" y="3800475"/>
          <p14:tracePt t="53861" x="5322888" y="3800475"/>
          <p14:tracePt t="53922" x="5322888" y="3808413"/>
          <p14:tracePt t="53961" x="5322888" y="3814763"/>
          <p14:tracePt t="53992" x="5314950" y="3829050"/>
          <p14:tracePt t="54054" x="5314950" y="3836988"/>
          <p14:tracePt t="54085" x="5314950" y="3843338"/>
          <p14:tracePt t="54100" x="5314950" y="3851275"/>
          <p14:tracePt t="54108" x="5314950" y="3857625"/>
          <p14:tracePt t="54124" x="5314950" y="3865563"/>
          <p14:tracePt t="54140" x="5308600" y="3871913"/>
          <p14:tracePt t="54163" x="5308600" y="3879850"/>
          <p14:tracePt t="54211" x="5308600" y="3886200"/>
          <p14:tracePt t="54225" x="5308600" y="3894138"/>
          <p14:tracePt t="54242" x="5308600" y="3900488"/>
          <p14:tracePt t="54257" x="5300663" y="3908425"/>
          <p14:tracePt t="54266" x="5300663" y="3929063"/>
          <p14:tracePt t="54281" x="5300663" y="3951288"/>
          <p14:tracePt t="54298" x="5300663" y="3957638"/>
          <p14:tracePt t="54316" x="5300663" y="3971925"/>
          <p14:tracePt t="54332" x="5308600" y="3986213"/>
          <p14:tracePt t="54333" x="5308600" y="3994150"/>
          <p14:tracePt t="54349" x="5308600" y="4000500"/>
          <p14:tracePt t="54366" x="5308600" y="4022725"/>
          <p14:tracePt t="54388" x="5308600" y="4043363"/>
          <p14:tracePt t="54404" x="5308600" y="4051300"/>
          <p14:tracePt t="54436" x="5308600" y="4086225"/>
          <p14:tracePt t="54453" x="5308600" y="4114800"/>
          <p14:tracePt t="54471" x="5308600" y="4137025"/>
          <p14:tracePt t="54486" x="5308600" y="4165600"/>
          <p14:tracePt t="54503" x="5308600" y="4200525"/>
          <p14:tracePt t="54522" x="5308600" y="4257675"/>
          <p14:tracePt t="54539" x="5308600" y="4286250"/>
          <p14:tracePt t="54557" x="5308600" y="4314825"/>
          <p14:tracePt t="54573" x="5308600" y="4329113"/>
          <p14:tracePt t="54590" x="5300663" y="4357688"/>
          <p14:tracePt t="54592" x="5300663" y="4371975"/>
          <p14:tracePt t="54609" x="5300663" y="4408488"/>
          <p14:tracePt t="54624" x="5300663" y="4429125"/>
          <p14:tracePt t="54640" x="5300663" y="4457700"/>
          <p14:tracePt t="54660" x="5300663" y="4500563"/>
          <p14:tracePt t="54675" x="5300663" y="4529138"/>
          <p14:tracePt t="54692" x="5300663" y="4557713"/>
          <p14:tracePt t="54695" x="5300663" y="4579938"/>
          <p14:tracePt t="54708" x="5294313" y="4608513"/>
          <p14:tracePt t="54726" x="5286375" y="4622800"/>
          <p14:tracePt t="54743" x="5286375" y="4643438"/>
          <p14:tracePt t="54760" x="5286375" y="4679950"/>
          <p14:tracePt t="54778" x="5294313" y="4708525"/>
          <p14:tracePt t="54794" x="5294313" y="4751388"/>
          <p14:tracePt t="54812" x="5294313" y="4786313"/>
          <p14:tracePt t="54829" x="5294313" y="4808538"/>
          <p14:tracePt t="54846" x="5300663" y="4829175"/>
          <p14:tracePt t="54864" x="5308600" y="4872038"/>
          <p14:tracePt t="54880" x="5308600" y="4894263"/>
          <p14:tracePt t="54898" x="5314950" y="4929188"/>
          <p14:tracePt t="54914" x="5322888" y="4965700"/>
          <p14:tracePt t="54932" x="5322888" y="4994275"/>
          <p14:tracePt t="54948" x="5322888" y="5014913"/>
          <p14:tracePt t="54966" x="5322888" y="5057775"/>
          <p14:tracePt t="54983" x="5322888" y="5100638"/>
          <p14:tracePt t="55001" x="5322888" y="5129213"/>
          <p14:tracePt t="55017" x="5329238" y="5157788"/>
          <p14:tracePt t="55037" x="5329238" y="5186363"/>
          <p14:tracePt t="55052" x="5337175" y="5200650"/>
          <p14:tracePt t="55069" x="5337175" y="5237163"/>
          <p14:tracePt t="55086" x="5343525" y="5257800"/>
          <p14:tracePt t="55105" x="5343525" y="5286375"/>
          <p14:tracePt t="55120" x="5343525" y="5314950"/>
          <p14:tracePt t="55137" x="5343525" y="5322888"/>
          <p14:tracePt t="55155" x="5351463" y="5329238"/>
          <p14:tracePt t="55178" x="5351463" y="5337175"/>
          <p14:tracePt t="55188" x="5351463" y="5343525"/>
          <p14:tracePt t="55206" x="5357813" y="5365750"/>
          <p14:tracePt t="55224" x="5372100" y="5380038"/>
          <p14:tracePt t="55240" x="5372100" y="5394325"/>
          <p14:tracePt t="55259" x="5394325" y="5400675"/>
          <p14:tracePt t="55280" x="5394325" y="5408613"/>
          <p14:tracePt t="55319" x="5400675" y="5408613"/>
          <p14:tracePt t="55328" x="5400675" y="5414963"/>
          <p14:tracePt t="55347" x="5408613" y="5422900"/>
          <p14:tracePt t="55364" x="5408613" y="5429250"/>
          <p14:tracePt t="55379" x="5414963" y="5429250"/>
          <p14:tracePt t="55396" x="5422900" y="5437188"/>
          <p14:tracePt t="55432" x="5429250" y="5451475"/>
          <p14:tracePt t="55446" x="5429250" y="5457825"/>
          <p14:tracePt t="55463" x="5437188" y="5486400"/>
          <p14:tracePt t="55480" x="5443538" y="5514975"/>
          <p14:tracePt t="55499" x="5457825" y="5537200"/>
          <p14:tracePt t="55514" x="5465763" y="5543550"/>
          <p14:tracePt t="55531" x="5472113" y="5565775"/>
          <p14:tracePt t="55549" x="5480050" y="5572125"/>
          <p14:tracePt t="55568" x="5486400" y="5594350"/>
          <p14:tracePt t="55583" x="5494338" y="5594350"/>
          <p14:tracePt t="55600" x="5494338" y="5608638"/>
          <p14:tracePt t="55618" x="5494338" y="5622925"/>
          <p14:tracePt t="55634" x="5494338" y="5637213"/>
          <p14:tracePt t="55651" x="5494338" y="5643563"/>
          <p14:tracePt t="55686" x="5480050" y="5657850"/>
          <p14:tracePt t="55703" x="5472113" y="5657850"/>
          <p14:tracePt t="55720" x="5443538" y="5657850"/>
          <p14:tracePt t="55737" x="5422900" y="5657850"/>
          <p14:tracePt t="55754" x="5386388" y="5657850"/>
          <p14:tracePt t="55772" x="5337175" y="5657850"/>
          <p14:tracePt t="55789" x="5308600" y="5657850"/>
          <p14:tracePt t="55808" x="5280025" y="5651500"/>
          <p14:tracePt t="55828" x="5194300" y="5637213"/>
          <p14:tracePt t="55842" x="5151438" y="5622925"/>
          <p14:tracePt t="55859" x="5065713" y="5600700"/>
          <p14:tracePt t="55876" x="5000625" y="5572125"/>
          <p14:tracePt t="55893" x="4937125" y="5537200"/>
          <p14:tracePt t="55910" x="4886325" y="5500688"/>
          <p14:tracePt t="55926" x="4857750" y="5480050"/>
          <p14:tracePt t="55928" x="4829175" y="5465763"/>
          <p14:tracePt t="55942" x="4808538" y="5443538"/>
          <p14:tracePt t="55959" x="4772025" y="5414963"/>
          <p14:tracePt t="55977" x="4729163" y="5372100"/>
          <p14:tracePt t="55994" x="4694238" y="5337175"/>
          <p14:tracePt t="56013" x="4679950" y="5314950"/>
          <p14:tracePt t="56030" x="4643438" y="5272088"/>
          <p14:tracePt t="56047" x="4629150" y="5214938"/>
          <p14:tracePt t="56064" x="4622800" y="5143500"/>
          <p14:tracePt t="56080" x="4614863" y="5108575"/>
          <p14:tracePt t="56098" x="4614863" y="5065713"/>
          <p14:tracePt t="56116" x="4614863" y="5008563"/>
          <p14:tracePt t="56131" x="4614863" y="4979988"/>
          <p14:tracePt t="56149" x="4614863" y="4922838"/>
          <p14:tracePt t="56167" x="4614863" y="4865688"/>
          <p14:tracePt t="56183" x="4614863" y="4808538"/>
          <p14:tracePt t="56187" x="4608513" y="4786313"/>
          <p14:tracePt t="56200" x="4608513" y="4722813"/>
          <p14:tracePt t="56217" x="4608513" y="4637088"/>
          <p14:tracePt t="56235" x="4608513" y="4579938"/>
          <p14:tracePt t="56251" x="4614863" y="4514850"/>
          <p14:tracePt t="56269" x="4614863" y="4437063"/>
          <p14:tracePt t="56285" x="4622800" y="4394200"/>
          <p14:tracePt t="56302" x="4629150" y="4371975"/>
          <p14:tracePt t="56319" x="4629150" y="4357688"/>
          <p14:tracePt t="56337" x="4643438" y="4337050"/>
          <p14:tracePt t="56355" x="4643438" y="4314825"/>
          <p14:tracePt t="56374" x="4657725" y="4251325"/>
          <p14:tracePt t="56388" x="4665663" y="4214813"/>
          <p14:tracePt t="56405" x="4686300" y="4165600"/>
          <p14:tracePt t="56423" x="4714875" y="4094163"/>
          <p14:tracePt t="56440" x="4729163" y="4043363"/>
          <p14:tracePt t="56458" x="4751388" y="4000500"/>
          <p14:tracePt t="56474" x="4765675" y="3971925"/>
          <p14:tracePt t="56491" x="4794250" y="3957638"/>
          <p14:tracePt t="56508" x="4808538" y="3937000"/>
          <p14:tracePt t="56526" x="4822825" y="3886200"/>
          <p14:tracePt t="56542" x="4865688" y="3843338"/>
          <p14:tracePt t="56544" x="4872038" y="3808413"/>
          <p14:tracePt t="56559" x="4886325" y="3765550"/>
          <p14:tracePt t="56578" x="4900613" y="3751263"/>
          <p14:tracePt t="56613" x="4914900" y="3751263"/>
          <p14:tracePt t="56633" x="4951413" y="3708400"/>
          <p14:tracePt t="56646" x="4979988" y="3679825"/>
          <p14:tracePt t="56663" x="5000625" y="3636963"/>
          <p14:tracePt t="56681" x="5014913" y="3614738"/>
          <p14:tracePt t="56686" x="5029200" y="3614738"/>
          <p14:tracePt t="56699" x="5043488" y="3614738"/>
          <p14:tracePt t="56715" x="5065713" y="3614738"/>
          <p14:tracePt t="56732" x="5080000" y="3614738"/>
          <p14:tracePt t="56749" x="5094288" y="3614738"/>
          <p14:tracePt t="56766" x="5114925" y="3600450"/>
          <p14:tracePt t="56783" x="5157788" y="3594100"/>
          <p14:tracePt t="56800" x="5186363" y="3594100"/>
          <p14:tracePt t="56817" x="5208588" y="3594100"/>
          <p14:tracePt t="56835" x="5243513" y="3594100"/>
          <p14:tracePt t="56852" x="5272088" y="3594100"/>
          <p14:tracePt t="56870" x="5322888" y="3594100"/>
          <p14:tracePt t="56887" x="5357813" y="3600450"/>
          <p14:tracePt t="56903" x="5429250" y="3614738"/>
          <p14:tracePt t="56920" x="5565775" y="3651250"/>
          <p14:tracePt t="56937" x="5614988" y="3679825"/>
          <p14:tracePt t="56953" x="5672138" y="3694113"/>
          <p14:tracePt t="56971" x="5722938" y="3729038"/>
          <p14:tracePt t="56988" x="5757863" y="3736975"/>
          <p14:tracePt t="57006" x="5786438" y="3786188"/>
          <p14:tracePt t="57023" x="5822950" y="3829050"/>
          <p14:tracePt t="57039" x="5837238" y="3871913"/>
          <p14:tracePt t="57057" x="5843588" y="3900488"/>
          <p14:tracePt t="57074" x="5865813" y="3937000"/>
          <p14:tracePt t="57091" x="5872163" y="3979863"/>
          <p14:tracePt t="57108" x="5894388" y="4022725"/>
          <p14:tracePt t="57125" x="5894388" y="4065588"/>
          <p14:tracePt t="57145" x="5900738" y="4071938"/>
          <p14:tracePt t="57160" x="5900738" y="4108450"/>
          <p14:tracePt t="57162" x="5908675" y="4129088"/>
          <p14:tracePt t="57178" x="5908675" y="4171950"/>
          <p14:tracePt t="57194" x="5915025" y="4229100"/>
          <p14:tracePt t="57211" x="5929313" y="4286250"/>
          <p14:tracePt t="57230" x="5929313" y="4329113"/>
          <p14:tracePt t="57245" x="5929313" y="4357688"/>
          <p14:tracePt t="57264" x="5937250" y="4429125"/>
          <p14:tracePt t="57281" x="5937250" y="4479925"/>
          <p14:tracePt t="57299" x="5943600" y="4522788"/>
          <p14:tracePt t="57314" x="5943600" y="4572000"/>
          <p14:tracePt t="57332" x="5943600" y="4637088"/>
          <p14:tracePt t="57348" x="5943600" y="4679950"/>
          <p14:tracePt t="57365" x="5943600" y="4737100"/>
          <p14:tracePt t="57382" x="5943600" y="4779963"/>
          <p14:tracePt t="57400" x="5943600" y="4822825"/>
          <p14:tracePt t="57416" x="5937250" y="4857750"/>
          <p14:tracePt t="57436" x="5929313" y="4908550"/>
          <p14:tracePt t="57452" x="5922963" y="4957763"/>
          <p14:tracePt t="57469" x="5915025" y="4979988"/>
          <p14:tracePt t="57485" x="5915025" y="5008563"/>
          <p14:tracePt t="57502" x="5915025" y="5029200"/>
          <p14:tracePt t="57519" x="5900738" y="5051425"/>
          <p14:tracePt t="57537" x="5880100" y="5100638"/>
          <p14:tracePt t="57556" x="5857875" y="5143500"/>
          <p14:tracePt t="57573" x="5829300" y="5165725"/>
          <p14:tracePt t="57590" x="5815013" y="5172075"/>
          <p14:tracePt t="57606" x="5794375" y="5214938"/>
          <p14:tracePt t="57622" x="5780088" y="5229225"/>
          <p14:tracePt t="57641" x="5780088" y="5243513"/>
          <p14:tracePt t="57658" x="5765800" y="5251450"/>
          <p14:tracePt t="57676" x="5757863" y="5272088"/>
          <p14:tracePt t="57694" x="5743575" y="5300663"/>
          <p14:tracePt t="57699" x="5737225" y="5314950"/>
          <p14:tracePt t="57707" x="5729288" y="5322888"/>
          <p14:tracePt t="57725" x="5729288" y="5329238"/>
          <p14:tracePt t="57935" x="5737225" y="5329238"/>
          <p14:tracePt t="57943" x="5743575" y="5329238"/>
          <p14:tracePt t="57959" x="5757863" y="5329238"/>
          <p14:tracePt t="57968" x="5765800" y="5329238"/>
          <p14:tracePt t="57982" x="5800725" y="5337175"/>
          <p14:tracePt t="57999" x="5851525" y="5343525"/>
          <p14:tracePt t="58018" x="5872163" y="5351463"/>
          <p14:tracePt t="58035" x="5943600" y="5372100"/>
          <p14:tracePt t="58052" x="6051550" y="5414963"/>
          <p14:tracePt t="58069" x="6108700" y="5429250"/>
          <p14:tracePt t="58087" x="6151563" y="5443538"/>
          <p14:tracePt t="58102" x="6180138" y="5443538"/>
          <p14:tracePt t="58281" x="6180138" y="5451475"/>
          <p14:tracePt t="58337" x="6186488" y="5457825"/>
          <p14:tracePt t="58361" x="6194425" y="5472113"/>
          <p14:tracePt t="58375" x="6200775" y="5480050"/>
          <p14:tracePt t="58380" x="6208713" y="5486400"/>
          <p14:tracePt t="58393" x="6223000" y="5494338"/>
          <p14:tracePt t="58411" x="6243638" y="5500688"/>
          <p14:tracePt t="58428" x="6280150" y="5529263"/>
          <p14:tracePt t="58445" x="6294438" y="5537200"/>
          <p14:tracePt t="58462" x="6315075" y="5537200"/>
          <p14:tracePt t="58479" x="6329363" y="5551488"/>
          <p14:tracePt t="58496" x="6343650" y="5565775"/>
          <p14:tracePt t="58513" x="6365875" y="5572125"/>
          <p14:tracePt t="58532" x="6372225" y="5586413"/>
          <p14:tracePt t="58547" x="6386513" y="5600700"/>
          <p14:tracePt t="58565" x="6394450" y="5629275"/>
          <p14:tracePt t="58582" x="6394450" y="5651500"/>
          <p14:tracePt t="58600" x="6408738" y="5672138"/>
          <p14:tracePt t="58616" x="6415088" y="5708650"/>
          <p14:tracePt t="58635" x="6429375" y="5729288"/>
          <p14:tracePt t="58650" x="6429375" y="5757863"/>
          <p14:tracePt t="58670" x="6429375" y="5800725"/>
          <p14:tracePt t="58686" x="6429375" y="5829300"/>
          <p14:tracePt t="58693" x="6429375" y="5837238"/>
          <p14:tracePt t="58702" x="6437313" y="5851525"/>
          <p14:tracePt t="58719" x="6437313" y="5857875"/>
          <p14:tracePt t="58736" x="6437313" y="5880100"/>
          <p14:tracePt t="58754" x="6437313" y="5894388"/>
          <p14:tracePt t="60503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방법</a:t>
            </a:r>
            <a:r>
              <a:rPr lang="en-US" altLang="ko-KR" dirty="0" smtClean="0"/>
              <a:t>4: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딕셔너리</a:t>
            </a:r>
            <a:r>
              <a:rPr lang="ko-KR" altLang="en-US" dirty="0" err="1" smtClean="0"/>
              <a:t>와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인접 정점 집합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3200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graph[‘C’] : </a:t>
            </a:r>
            <a:r>
              <a:rPr lang="ko-KR" altLang="en-US" dirty="0"/>
              <a:t>정점 </a:t>
            </a:r>
            <a:r>
              <a:rPr lang="en-US" altLang="ko-KR" dirty="0"/>
              <a:t>'C'</a:t>
            </a:r>
            <a:r>
              <a:rPr lang="ko-KR" altLang="en-US" dirty="0"/>
              <a:t>의 인접 정점 </a:t>
            </a:r>
            <a:r>
              <a:rPr lang="ko-KR" altLang="en-US" dirty="0" smtClean="0"/>
              <a:t>집합 </a:t>
            </a:r>
            <a:r>
              <a:rPr lang="en-US" altLang="ko-KR" dirty="0" smtClean="0"/>
              <a:t>{ ‘A’, ’D’, ’E’ }</a:t>
            </a:r>
          </a:p>
          <a:p>
            <a:r>
              <a:rPr lang="en-US" altLang="ko-KR" dirty="0"/>
              <a:t>graph['C']</a:t>
            </a:r>
            <a:r>
              <a:rPr lang="ko-KR" altLang="en-US" dirty="0"/>
              <a:t>의 </a:t>
            </a:r>
            <a:r>
              <a:rPr lang="ko-KR" altLang="en-US" dirty="0" smtClean="0"/>
              <a:t>모든 원소 출력 </a:t>
            </a:r>
            <a:r>
              <a:rPr lang="ko-KR" altLang="en-US" dirty="0"/>
              <a:t>코드</a:t>
            </a:r>
            <a:endParaRPr lang="ko-KR" altLang="en-US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err="1"/>
              <a:t>파이썬을</a:t>
            </a:r>
            <a:r>
              <a:rPr lang="ko-KR" altLang="en-US" sz="3200" b="0" dirty="0"/>
              <a:t> 이용한 인접 </a:t>
            </a:r>
            <a:r>
              <a:rPr lang="ko-KR" altLang="en-US" sz="3200" b="0" dirty="0" smtClean="0"/>
              <a:t>리스트 </a:t>
            </a:r>
            <a:r>
              <a:rPr lang="ko-KR" altLang="en-US" sz="3200" b="0" dirty="0"/>
              <a:t>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5679250"/>
            <a:ext cx="7785865" cy="505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898830"/>
            <a:ext cx="7503361" cy="27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10"/>
    </mc:Choice>
    <mc:Fallback xmlns="">
      <p:transition spd="slow" advTm="15501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8455" x="4443413" y="5600700"/>
          <p14:tracePt t="88689" x="4443413" y="5594350"/>
          <p14:tracePt t="88705" x="4451350" y="5580063"/>
          <p14:tracePt t="88713" x="4457700" y="5572125"/>
          <p14:tracePt t="88718" x="4465638" y="5551488"/>
          <p14:tracePt t="88732" x="4465638" y="5457825"/>
          <p14:tracePt t="88749" x="4465638" y="5286375"/>
          <p14:tracePt t="88766" x="4465638" y="5108575"/>
          <p14:tracePt t="88783" x="4479925" y="4957763"/>
          <p14:tracePt t="88800" x="4494213" y="4851400"/>
          <p14:tracePt t="88820" x="4529138" y="4651375"/>
          <p14:tracePt t="88836" x="4551363" y="4451350"/>
          <p14:tracePt t="88853" x="4579938" y="4271963"/>
          <p14:tracePt t="88870" x="4614863" y="4108450"/>
          <p14:tracePt t="88886" x="4651375" y="3971925"/>
          <p14:tracePt t="88903" x="4694238" y="3829050"/>
          <p14:tracePt t="88920" x="4729163" y="3736975"/>
          <p14:tracePt t="88937" x="4757738" y="3686175"/>
          <p14:tracePt t="88955" x="4772025" y="3608388"/>
          <p14:tracePt t="88971" x="4794250" y="3508375"/>
          <p14:tracePt t="88989" x="4822825" y="3422650"/>
          <p14:tracePt t="89006" x="4879975" y="3294063"/>
          <p14:tracePt t="89025" x="4908550" y="3228975"/>
          <p14:tracePt t="89042" x="4937125" y="3157538"/>
          <p14:tracePt t="89058" x="4943475" y="3122613"/>
          <p14:tracePt t="89074" x="4957763" y="3094038"/>
          <p14:tracePt t="89091" x="4972050" y="3071813"/>
          <p14:tracePt t="89110" x="5014913" y="3014663"/>
          <p14:tracePt t="89126" x="5029200" y="2979738"/>
          <p14:tracePt t="89143" x="5065713" y="2922588"/>
          <p14:tracePt t="89160" x="5072063" y="2894013"/>
          <p14:tracePt t="89177" x="5094288" y="2851150"/>
          <p14:tracePt t="89179" x="5100638" y="2836863"/>
          <p14:tracePt t="89194" x="5108575" y="2822575"/>
          <p14:tracePt t="89211" x="5108575" y="2814638"/>
          <p14:tracePt t="89229" x="5108575" y="2808288"/>
          <p14:tracePt t="89275" x="5114925" y="2808288"/>
          <p14:tracePt t="89280" x="5114925" y="2786063"/>
          <p14:tracePt t="89297" x="5122863" y="2765425"/>
          <p14:tracePt t="89314" x="5122863" y="2736850"/>
          <p14:tracePt t="89331" x="5122863" y="2728913"/>
          <p14:tracePt t="89349" x="5122863" y="2722563"/>
          <p14:tracePt t="89391" x="5129213" y="2714625"/>
          <p14:tracePt t="89423" x="5137150" y="2700338"/>
          <p14:tracePt t="89437" x="5137150" y="2686050"/>
          <p14:tracePt t="89446" x="5137150" y="2679700"/>
          <p14:tracePt t="89453" x="5137150" y="2671763"/>
          <p14:tracePt t="89469" x="5137150" y="2651125"/>
          <p14:tracePt t="89486" x="5137150" y="2636838"/>
          <p14:tracePt t="89503" x="5137150" y="2628900"/>
          <p14:tracePt t="89521" x="5143500" y="2628900"/>
          <p14:tracePt t="89577" x="5143500" y="2622550"/>
          <p14:tracePt t="89735" x="5143500" y="2614613"/>
          <p14:tracePt t="89789" x="5137150" y="2614613"/>
          <p14:tracePt t="89822" x="5129213" y="2614613"/>
          <p14:tracePt t="89839" x="5122863" y="2614613"/>
          <p14:tracePt t="89866" x="5114925" y="2614613"/>
          <p14:tracePt t="89883" x="5108575" y="2614613"/>
          <p14:tracePt t="89906" x="5108575" y="2608263"/>
          <p14:tracePt t="89916" x="5094288" y="2608263"/>
          <p14:tracePt t="89922" x="5094288" y="2600325"/>
          <p14:tracePt t="89932" x="5086350" y="2600325"/>
          <p14:tracePt t="89949" x="5072063" y="2600325"/>
          <p14:tracePt t="89967" x="5065713" y="2600325"/>
          <p14:tracePt t="89983" x="5057775" y="2600325"/>
          <p14:tracePt t="90000" x="5051425" y="2600325"/>
          <p14:tracePt t="90034" x="5043488" y="2600325"/>
          <p14:tracePt t="90374" x="5043488" y="2593975"/>
          <p14:tracePt t="90390" x="5051425" y="2593975"/>
          <p14:tracePt t="90406" x="5057775" y="2593975"/>
          <p14:tracePt t="90415" x="5072063" y="2593975"/>
          <p14:tracePt t="90428" x="5080000" y="2593975"/>
          <p14:tracePt t="90445" x="5100638" y="2571750"/>
          <p14:tracePt t="90462" x="5114925" y="2551113"/>
          <p14:tracePt t="90480" x="5137150" y="2551113"/>
          <p14:tracePt t="90497" x="5151438" y="2543175"/>
          <p14:tracePt t="90516" x="5172075" y="2543175"/>
          <p14:tracePt t="90531" x="5186363" y="2536825"/>
          <p14:tracePt t="90549" x="5194300" y="2536825"/>
          <p14:tracePt t="90566" x="5200650" y="2536825"/>
          <p14:tracePt t="90583" x="5214938" y="2536825"/>
          <p14:tracePt t="90599" x="5222875" y="2536825"/>
          <p14:tracePt t="90617" x="5229225" y="2536825"/>
          <p14:tracePt t="90909" x="5237163" y="2536825"/>
          <p14:tracePt t="90954" x="5237163" y="2543175"/>
          <p14:tracePt t="91046" x="5243513" y="2543175"/>
          <p14:tracePt t="91166" x="5251450" y="2551113"/>
          <p14:tracePt t="92013" x="5251450" y="2557463"/>
          <p14:tracePt t="92449" x="5265738" y="2557463"/>
          <p14:tracePt t="92464" x="5272088" y="2557463"/>
          <p14:tracePt t="92479" x="5280025" y="2557463"/>
          <p14:tracePt t="92497" x="5286375" y="2557463"/>
          <p14:tracePt t="92508" x="5294313" y="2557463"/>
          <p14:tracePt t="92548" x="5300663" y="2557463"/>
          <p14:tracePt t="92579" x="5308600" y="2557463"/>
          <p14:tracePt t="92592" x="5314950" y="2557463"/>
          <p14:tracePt t="92610" x="5322888" y="2557463"/>
          <p14:tracePt t="92624" x="5329238" y="2557463"/>
          <p14:tracePt t="92757" x="5337175" y="2557463"/>
          <p14:tracePt t="92784" x="5343525" y="2557463"/>
          <p14:tracePt t="92814" x="5351463" y="2557463"/>
          <p14:tracePt t="94979" x="5343525" y="2557463"/>
          <p14:tracePt t="95090" x="5337175" y="2557463"/>
          <p14:tracePt t="95108" x="5329238" y="2557463"/>
          <p14:tracePt t="95148" x="5322888" y="2557463"/>
          <p14:tracePt t="95156" x="5314950" y="2557463"/>
          <p14:tracePt t="95186" x="5308600" y="2557463"/>
          <p14:tracePt t="95257" x="5300663" y="2557463"/>
          <p14:tracePt t="96017" x="5308600" y="2557463"/>
          <p14:tracePt t="96025" x="5322888" y="2557463"/>
          <p14:tracePt t="96033" x="5337175" y="2557463"/>
          <p14:tracePt t="96051" x="5365750" y="2557463"/>
          <p14:tracePt t="96070" x="5394325" y="2557463"/>
          <p14:tracePt t="96093" x="5400675" y="2557463"/>
          <p14:tracePt t="96139" x="5408613" y="2557463"/>
          <p14:tracePt t="96171" x="5414963" y="2557463"/>
          <p14:tracePt t="96189" x="5422900" y="2557463"/>
          <p14:tracePt t="96193" x="5429250" y="2557463"/>
          <p14:tracePt t="96211" x="5437188" y="2557463"/>
          <p14:tracePt t="96221" x="5451475" y="2557463"/>
          <p14:tracePt t="96238" x="5457825" y="2557463"/>
          <p14:tracePt t="96255" x="5465763" y="2557463"/>
          <p14:tracePt t="96530" x="5457825" y="2557463"/>
          <p14:tracePt t="96539" x="5451475" y="2557463"/>
          <p14:tracePt t="96547" x="5443538" y="2557463"/>
          <p14:tracePt t="96576" x="5422900" y="2557463"/>
          <p14:tracePt t="96592" x="5408613" y="2557463"/>
          <p14:tracePt t="96601" x="5400675" y="2557463"/>
          <p14:tracePt t="96618" x="5372100" y="2557463"/>
          <p14:tracePt t="96633" x="5351463" y="2557463"/>
          <p14:tracePt t="96650" x="5322888" y="2557463"/>
          <p14:tracePt t="96666" x="5300663" y="2557463"/>
          <p14:tracePt t="96685" x="5272088" y="2557463"/>
          <p14:tracePt t="96701" x="5257800" y="2557463"/>
          <p14:tracePt t="96718" x="5243513" y="2557463"/>
          <p14:tracePt t="96736" x="5222875" y="2557463"/>
          <p14:tracePt t="96771" x="5208588" y="2557463"/>
          <p14:tracePt t="96939" x="5222875" y="2557463"/>
          <p14:tracePt t="96949" x="5229225" y="2557463"/>
          <p14:tracePt t="96959" x="5243513" y="2557463"/>
          <p14:tracePt t="96975" x="5257800" y="2557463"/>
          <p14:tracePt t="96992" x="5280025" y="2557463"/>
          <p14:tracePt t="97015" x="5329238" y="2557463"/>
          <p14:tracePt t="97029" x="5365750" y="2557463"/>
          <p14:tracePt t="97044" x="5394325" y="2557463"/>
          <p14:tracePt t="97060" x="5437188" y="2557463"/>
          <p14:tracePt t="97078" x="5480050" y="2565400"/>
          <p14:tracePt t="97095" x="5500688" y="2565400"/>
          <p14:tracePt t="97112" x="5522913" y="2565400"/>
          <p14:tracePt t="97129" x="5529263" y="2565400"/>
          <p14:tracePt t="97360" x="5522913" y="2565400"/>
          <p14:tracePt t="97368" x="5514975" y="2565400"/>
          <p14:tracePt t="97374" x="5508625" y="2571750"/>
          <p14:tracePt t="97386" x="5494338" y="2571750"/>
          <p14:tracePt t="97403" x="5486400" y="2571750"/>
          <p14:tracePt t="97421" x="5465763" y="2571750"/>
          <p14:tracePt t="97438" x="5451475" y="2571750"/>
          <p14:tracePt t="97455" x="5429250" y="2571750"/>
          <p14:tracePt t="97472" x="5414963" y="2571750"/>
          <p14:tracePt t="97489" x="5386388" y="2571750"/>
          <p14:tracePt t="97507" x="5372100" y="2571750"/>
          <p14:tracePt t="97524" x="5343525" y="2571750"/>
          <p14:tracePt t="97541" x="5329238" y="2571750"/>
          <p14:tracePt t="97559" x="5294313" y="2571750"/>
          <p14:tracePt t="97575" x="5280025" y="2571750"/>
          <p14:tracePt t="97592" x="5251450" y="2571750"/>
          <p14:tracePt t="97609" x="5229225" y="2571750"/>
          <p14:tracePt t="97626" x="5208588" y="2571750"/>
          <p14:tracePt t="97643" x="5186363" y="2571750"/>
          <p14:tracePt t="97660" x="5172075" y="2571750"/>
          <p14:tracePt t="97678" x="5157788" y="2571750"/>
          <p14:tracePt t="97695" x="5151438" y="2571750"/>
          <p14:tracePt t="97712" x="5143500" y="2571750"/>
          <p14:tracePt t="97731" x="5129213" y="2571750"/>
          <p14:tracePt t="97938" x="5143500" y="2565400"/>
          <p14:tracePt t="97947" x="5151438" y="2565400"/>
          <p14:tracePt t="97955" x="5157788" y="2565400"/>
          <p14:tracePt t="97969" x="5200650" y="2565400"/>
          <p14:tracePt t="97986" x="5222875" y="2565400"/>
          <p14:tracePt t="98003" x="5243513" y="2565400"/>
          <p14:tracePt t="98021" x="5251450" y="2565400"/>
          <p14:tracePt t="98463" x="5251450" y="2571750"/>
          <p14:tracePt t="98482" x="5251450" y="2579688"/>
          <p14:tracePt t="98514" x="5243513" y="2579688"/>
          <p14:tracePt t="98527" x="5237163" y="2579688"/>
          <p14:tracePt t="98540" x="5229225" y="2579688"/>
          <p14:tracePt t="98560" x="5214938" y="2579688"/>
          <p14:tracePt t="98584" x="5208588" y="2579688"/>
          <p14:tracePt t="98591" x="5200650" y="2579688"/>
          <p14:tracePt t="98604" x="5194300" y="2586038"/>
          <p14:tracePt t="98620" x="5180013" y="2586038"/>
          <p14:tracePt t="98637" x="5172075" y="2586038"/>
          <p14:tracePt t="98654" x="5137150" y="2593975"/>
          <p14:tracePt t="98672" x="5122863" y="2593975"/>
          <p14:tracePt t="98689" x="5108575" y="2593975"/>
          <p14:tracePt t="98707" x="5086350" y="2593975"/>
          <p14:tracePt t="98723" x="5065713" y="2600325"/>
          <p14:tracePt t="98742" x="5051425" y="2600325"/>
          <p14:tracePt t="98761" x="5037138" y="2600325"/>
          <p14:tracePt t="98774" x="5029200" y="2600325"/>
          <p14:tracePt t="98791" x="5022850" y="2600325"/>
          <p14:tracePt t="98809" x="5014913" y="2600325"/>
          <p14:tracePt t="98828" x="5008563" y="2600325"/>
          <p14:tracePt t="98844" x="4994275" y="2600325"/>
          <p14:tracePt t="98862" x="4979988" y="2600325"/>
          <p14:tracePt t="98879" x="4951413" y="2600325"/>
          <p14:tracePt t="98913" x="4937125" y="2600325"/>
          <p14:tracePt t="98930" x="4929188" y="2600325"/>
          <p14:tracePt t="98968" x="4908550" y="2600325"/>
          <p14:tracePt t="98981" x="4886325" y="2600325"/>
          <p14:tracePt t="98999" x="4843463" y="2600325"/>
          <p14:tracePt t="99015" x="4829175" y="2600325"/>
          <p14:tracePt t="99032" x="4808538" y="2600325"/>
          <p14:tracePt t="99049" x="4800600" y="2600325"/>
          <p14:tracePt t="99083" x="4794250" y="2600325"/>
          <p14:tracePt t="99137" x="4786313" y="2600325"/>
          <p14:tracePt t="99723" x="4794250" y="2600325"/>
          <p14:tracePt t="100607" x="4800600" y="2600325"/>
          <p14:tracePt t="100616" x="4808538" y="2608263"/>
          <p14:tracePt t="100625" x="4814888" y="2608263"/>
          <p14:tracePt t="100654" x="4822825" y="2608263"/>
          <p14:tracePt t="100663" x="4829175" y="2608263"/>
          <p14:tracePt t="100696" x="4837113" y="2608263"/>
          <p14:tracePt t="100724" x="4843463" y="2608263"/>
          <p14:tracePt t="100741" x="4851400" y="2608263"/>
          <p14:tracePt t="100747" x="4857750" y="2608263"/>
          <p14:tracePt t="100765" x="4865688" y="2608263"/>
          <p14:tracePt t="101376" x="4872038" y="2608263"/>
          <p14:tracePt t="101421" x="4879975" y="2608263"/>
          <p14:tracePt t="101447" x="4886325" y="2608263"/>
          <p14:tracePt t="101451" x="4894263" y="2608263"/>
          <p14:tracePt t="101465" x="4908550" y="2608263"/>
          <p14:tracePt t="101482" x="4914900" y="2608263"/>
          <p14:tracePt t="101499" x="4922838" y="2608263"/>
          <p14:tracePt t="101533" x="4929188" y="2608263"/>
          <p14:tracePt t="101551" x="4943475" y="2608263"/>
          <p14:tracePt t="101570" x="4957763" y="2600325"/>
          <p14:tracePt t="101588" x="4986338" y="2600325"/>
          <p14:tracePt t="101602" x="5000625" y="2593975"/>
          <p14:tracePt t="101619" x="5014913" y="2586038"/>
          <p14:tracePt t="101638" x="5037138" y="2586038"/>
          <p14:tracePt t="101655" x="5043488" y="2586038"/>
          <p14:tracePt t="101672" x="5051425" y="2586038"/>
          <p14:tracePt t="101741" x="5057775" y="2586038"/>
          <p14:tracePt t="101755" x="5065713" y="2586038"/>
          <p14:tracePt t="101763" x="5072063" y="2586038"/>
          <p14:tracePt t="101773" x="5080000" y="2586038"/>
          <p14:tracePt t="101791" x="5094288" y="2586038"/>
          <p14:tracePt t="101810" x="5114925" y="2586038"/>
          <p14:tracePt t="101826" x="5129213" y="2586038"/>
          <p14:tracePt t="101866" x="5137150" y="2586038"/>
          <p14:tracePt t="101876" x="5143500" y="2586038"/>
          <p14:tracePt t="101893" x="5151438" y="2586038"/>
          <p14:tracePt t="101912" x="5172075" y="2579688"/>
          <p14:tracePt t="101929" x="5180013" y="2579688"/>
          <p14:tracePt t="101945" x="5194300" y="2579688"/>
          <p14:tracePt t="101963" x="5200650" y="2579688"/>
          <p14:tracePt t="101981" x="5208588" y="2579688"/>
          <p14:tracePt t="101998" x="5222875" y="2579688"/>
          <p14:tracePt t="102030" x="5237163" y="2579688"/>
          <p14:tracePt t="102048" x="5237163" y="2565400"/>
          <p14:tracePt t="102065" x="5243513" y="2557463"/>
          <p14:tracePt t="102082" x="5257800" y="2557463"/>
          <p14:tracePt t="102099" x="5265738" y="2557463"/>
          <p14:tracePt t="102117" x="5272088" y="2557463"/>
          <p14:tracePt t="102150" x="5280025" y="2557463"/>
          <p14:tracePt t="102171" x="5286375" y="2557463"/>
          <p14:tracePt t="102209" x="5294313" y="2557463"/>
          <p14:tracePt t="102232" x="5300663" y="2551113"/>
          <p14:tracePt t="102295" x="5308600" y="2551113"/>
          <p14:tracePt t="102344" x="5314950" y="2551113"/>
          <p14:tracePt t="104423" x="5322888" y="2551113"/>
          <p14:tracePt t="104486" x="5329238" y="2551113"/>
          <p14:tracePt t="104491" x="5337175" y="2551113"/>
          <p14:tracePt t="104524" x="5343525" y="2551113"/>
          <p14:tracePt t="104538" x="5351463" y="2551113"/>
          <p14:tracePt t="104562" x="5357813" y="2551113"/>
          <p14:tracePt t="104570" x="5365750" y="2551113"/>
          <p14:tracePt t="104576" x="5372100" y="2551113"/>
          <p14:tracePt t="104593" x="5386388" y="2551113"/>
          <p14:tracePt t="104602" x="5400675" y="2551113"/>
          <p14:tracePt t="104620" x="5408613" y="2551113"/>
          <p14:tracePt t="104637" x="5429250" y="2551113"/>
          <p14:tracePt t="104654" x="5443538" y="2551113"/>
          <p14:tracePt t="104671" x="5465763" y="2551113"/>
          <p14:tracePt t="104687" x="5480050" y="2551113"/>
          <p14:tracePt t="104704" x="5486400" y="2551113"/>
          <p14:tracePt t="105050" x="5480050" y="2551113"/>
          <p14:tracePt t="105091" x="5480050" y="2557463"/>
          <p14:tracePt t="105137" x="5472113" y="2557463"/>
          <p14:tracePt t="105170" x="5465763" y="2557463"/>
          <p14:tracePt t="105192" x="5457825" y="2557463"/>
          <p14:tracePt t="105208" x="5451475" y="2557463"/>
          <p14:tracePt t="105232" x="5443538" y="2557463"/>
          <p14:tracePt t="105249" x="5437188" y="2565400"/>
          <p14:tracePt t="105279" x="5429250" y="2565400"/>
          <p14:tracePt t="105406" x="5422900" y="2565400"/>
          <p14:tracePt t="105850" x="5414963" y="2565400"/>
          <p14:tracePt t="105868" x="5408613" y="2565400"/>
          <p14:tracePt t="106183" x="5400675" y="2565400"/>
          <p14:tracePt t="106199" x="5394325" y="2565400"/>
          <p14:tracePt t="106215" x="5386388" y="2565400"/>
          <p14:tracePt t="106222" x="5380038" y="2565400"/>
          <p14:tracePt t="106242" x="5372100" y="2565400"/>
          <p14:tracePt t="106262" x="5365750" y="2565400"/>
          <p14:tracePt t="106278" x="5357813" y="2565400"/>
          <p14:tracePt t="106287" x="5351463" y="2565400"/>
          <p14:tracePt t="106297" x="5337175" y="2565400"/>
          <p14:tracePt t="106317" x="5300663" y="2551113"/>
          <p14:tracePt t="106334" x="5265738" y="2551113"/>
          <p14:tracePt t="106350" x="5257800" y="2543175"/>
          <p14:tracePt t="106367" x="5251450" y="2543175"/>
          <p14:tracePt t="106383" x="5237163" y="2543175"/>
          <p14:tracePt t="106400" x="5229225" y="2543175"/>
          <p14:tracePt t="106418" x="5222875" y="2543175"/>
          <p14:tracePt t="106435" x="5194300" y="2543175"/>
          <p14:tracePt t="106452" x="5180013" y="2543175"/>
          <p14:tracePt t="106469" x="5157788" y="2551113"/>
          <p14:tracePt t="106486" x="5151438" y="2551113"/>
          <p14:tracePt t="106503" x="5151438" y="2557463"/>
          <p14:tracePt t="106654" x="5157788" y="2557463"/>
          <p14:tracePt t="106670" x="5165725" y="2551113"/>
          <p14:tracePt t="106678" x="5172075" y="2551113"/>
          <p14:tracePt t="106692" x="5194300" y="2551113"/>
          <p14:tracePt t="106711" x="5229225" y="2551113"/>
          <p14:tracePt t="106726" x="5251450" y="2551113"/>
          <p14:tracePt t="106743" x="5280025" y="2543175"/>
          <p14:tracePt t="106746" x="5286375" y="2543175"/>
          <p14:tracePt t="106763" x="5322888" y="2528888"/>
          <p14:tracePt t="106779" x="5351463" y="2528888"/>
          <p14:tracePt t="106795" x="5380038" y="2522538"/>
          <p14:tracePt t="106812" x="5414963" y="2522538"/>
          <p14:tracePt t="106831" x="5494338" y="2528888"/>
          <p14:tracePt t="106847" x="5572125" y="2528888"/>
          <p14:tracePt t="106863" x="5614988" y="2536825"/>
          <p14:tracePt t="106880" x="5629275" y="2536825"/>
          <p14:tracePt t="106898" x="5637213" y="2536825"/>
          <p14:tracePt t="107179" x="5629275" y="2536825"/>
          <p14:tracePt t="107192" x="5614988" y="2543175"/>
          <p14:tracePt t="107200" x="5614988" y="2551113"/>
          <p14:tracePt t="107208" x="5600700" y="2551113"/>
          <p14:tracePt t="107223" x="5572125" y="2565400"/>
          <p14:tracePt t="107241" x="5551488" y="2571750"/>
          <p14:tracePt t="107258" x="5514975" y="2579688"/>
          <p14:tracePt t="107275" x="5472113" y="2586038"/>
          <p14:tracePt t="107292" x="5437188" y="2586038"/>
          <p14:tracePt t="107294" x="5422900" y="2593975"/>
          <p14:tracePt t="107310" x="5394325" y="2593975"/>
          <p14:tracePt t="107326" x="5357813" y="2593975"/>
          <p14:tracePt t="107346" x="5337175" y="2593975"/>
          <p14:tracePt t="107360" x="5308600" y="2593975"/>
          <p14:tracePt t="107380" x="5300663" y="2593975"/>
          <p14:tracePt t="107537" x="5308600" y="2593975"/>
          <p14:tracePt t="107561" x="5322888" y="2593975"/>
          <p14:tracePt t="107577" x="5337175" y="2593975"/>
          <p14:tracePt t="107589" x="5351463" y="2593975"/>
          <p14:tracePt t="107591" x="5357813" y="2593975"/>
          <p14:tracePt t="107600" x="5365750" y="2593975"/>
          <p14:tracePt t="107617" x="5394325" y="2586038"/>
          <p14:tracePt t="107634" x="5400675" y="2586038"/>
          <p14:tracePt t="107651" x="5422900" y="2586038"/>
          <p14:tracePt t="107669" x="5437188" y="2586038"/>
          <p14:tracePt t="107685" x="5451475" y="2586038"/>
          <p14:tracePt t="107703" x="5457825" y="2586038"/>
          <p14:tracePt t="107720" x="5472113" y="2586038"/>
          <p14:tracePt t="107737" x="5494338" y="2579688"/>
          <p14:tracePt t="107754" x="5522913" y="2571750"/>
          <p14:tracePt t="107772" x="5537200" y="2571750"/>
          <p14:tracePt t="107789" x="5543550" y="2571750"/>
          <p14:tracePt t="107849" x="5551488" y="2571750"/>
          <p14:tracePt t="107883" x="5557838" y="2571750"/>
          <p14:tracePt t="107887" x="5557838" y="2565400"/>
          <p14:tracePt t="108177" x="5551488" y="2565400"/>
          <p14:tracePt t="108192" x="5543550" y="2565400"/>
          <p14:tracePt t="108201" x="5537200" y="2565400"/>
          <p14:tracePt t="108208" x="5529263" y="2565400"/>
          <p14:tracePt t="108217" x="5522913" y="2565400"/>
          <p14:tracePt t="108234" x="5494338" y="2565400"/>
          <p14:tracePt t="108253" x="5480050" y="2565400"/>
          <p14:tracePt t="108258" x="5457825" y="2565400"/>
          <p14:tracePt t="108269" x="5437188" y="2557463"/>
          <p14:tracePt t="108285" x="5422900" y="2557463"/>
          <p14:tracePt t="108321" x="5414963" y="2557463"/>
          <p14:tracePt t="108337" x="5408613" y="2557463"/>
          <p14:tracePt t="108363" x="5400675" y="2557463"/>
          <p14:tracePt t="108379" x="5394325" y="2557463"/>
          <p14:tracePt t="108396" x="5386388" y="2557463"/>
          <p14:tracePt t="108412" x="5380038" y="2557463"/>
          <p14:tracePt t="108423" x="5372100" y="2557463"/>
          <p14:tracePt t="108440" x="5365750" y="2557463"/>
          <p14:tracePt t="108522" x="5357813" y="2557463"/>
          <p14:tracePt t="108558" x="5351463" y="2557463"/>
          <p14:tracePt t="108569" x="5343525" y="2557463"/>
          <p14:tracePt t="108585" x="5337175" y="2557463"/>
          <p14:tracePt t="108607" x="5329238" y="2557463"/>
          <p14:tracePt t="108630" x="5322888" y="2557463"/>
          <p14:tracePt t="108660" x="5314950" y="2557463"/>
          <p14:tracePt t="108669" x="5308600" y="2551113"/>
          <p14:tracePt t="108684" x="5300663" y="2551113"/>
          <p14:tracePt t="108697" x="5294313" y="2551113"/>
          <p14:tracePt t="108714" x="5280025" y="2551113"/>
          <p14:tracePt t="108734" x="5272088" y="2551113"/>
          <p14:tracePt t="108750" x="5265738" y="2551113"/>
          <p14:tracePt t="108767" x="5257800" y="2551113"/>
          <p14:tracePt t="108784" x="5237163" y="2551113"/>
          <p14:tracePt t="108801" x="5222875" y="2551113"/>
          <p14:tracePt t="108817" x="5200650" y="2551113"/>
          <p14:tracePt t="108834" x="5186363" y="2551113"/>
          <p14:tracePt t="108851" x="5180013" y="2551113"/>
          <p14:tracePt t="108871" x="5165725" y="2551113"/>
          <p14:tracePt t="108888" x="5157788" y="2551113"/>
          <p14:tracePt t="108904" x="5151438" y="2551113"/>
          <p14:tracePt t="108922" x="5143500" y="2551113"/>
          <p14:tracePt t="108939" x="5137150" y="2551113"/>
          <p14:tracePt t="108956" x="5129213" y="2551113"/>
          <p14:tracePt t="108972" x="5108575" y="2551113"/>
          <p14:tracePt t="108989" x="5100638" y="2551113"/>
          <p14:tracePt t="109008" x="5094288" y="2551113"/>
          <p14:tracePt t="109041" x="5086350" y="2557463"/>
          <p14:tracePt t="109058" x="5080000" y="2557463"/>
          <p14:tracePt t="109108" x="5072063" y="2557463"/>
          <p14:tracePt t="109121" x="5065713" y="2557463"/>
          <p14:tracePt t="109138" x="5057775" y="2557463"/>
          <p14:tracePt t="109155" x="5051425" y="2557463"/>
          <p14:tracePt t="109171" x="5043488" y="2557463"/>
          <p14:tracePt t="109176" x="5037138" y="2557463"/>
          <p14:tracePt t="109194" x="5014913" y="2565400"/>
          <p14:tracePt t="109211" x="5008563" y="2571750"/>
          <p14:tracePt t="109228" x="5000625" y="2579688"/>
          <p14:tracePt t="109246" x="4986338" y="2579688"/>
          <p14:tracePt t="109248" x="4979988" y="2579688"/>
          <p14:tracePt t="109270" x="4972050" y="2579688"/>
          <p14:tracePt t="109334" x="4965700" y="2579688"/>
          <p14:tracePt t="109342" x="4957763" y="2579688"/>
          <p14:tracePt t="109351" x="4951413" y="2586038"/>
          <p14:tracePt t="109367" x="4943475" y="2586038"/>
          <p14:tracePt t="109384" x="4922838" y="2593975"/>
          <p14:tracePt t="109400" x="4914900" y="2593975"/>
          <p14:tracePt t="109522" x="4922838" y="2593975"/>
          <p14:tracePt t="109527" x="4937125" y="2593975"/>
          <p14:tracePt t="109537" x="4951413" y="2593975"/>
          <p14:tracePt t="109554" x="4986338" y="2593975"/>
          <p14:tracePt t="109571" x="5008563" y="2593975"/>
          <p14:tracePt t="109589" x="5014913" y="2593975"/>
          <p14:tracePt t="109607" x="5029200" y="2593975"/>
          <p14:tracePt t="109624" x="5043488" y="2586038"/>
          <p14:tracePt t="109641" x="5065713" y="2586038"/>
          <p14:tracePt t="109661" x="5086350" y="2586038"/>
          <p14:tracePt t="109676" x="5100638" y="2586038"/>
          <p14:tracePt t="109692" x="5108575" y="2579688"/>
          <p14:tracePt t="109708" x="5114925" y="2579688"/>
          <p14:tracePt t="109725" x="5122863" y="2579688"/>
          <p14:tracePt t="110348" x="5129213" y="2579688"/>
          <p14:tracePt t="110380" x="5137150" y="2579688"/>
          <p14:tracePt t="110739" x="5143500" y="2579688"/>
          <p14:tracePt t="110746" x="5151438" y="2579688"/>
          <p14:tracePt t="110918" x="5143500" y="2579688"/>
          <p14:tracePt t="110943" x="5137150" y="2579688"/>
          <p14:tracePt t="110976" x="5129213" y="2579688"/>
          <p14:tracePt t="111070" x="5157788" y="2579688"/>
          <p14:tracePt t="111075" x="5194300" y="2579688"/>
          <p14:tracePt t="111082" x="5222875" y="2579688"/>
          <p14:tracePt t="111097" x="5300663" y="2579688"/>
          <p14:tracePt t="111115" x="5322888" y="2579688"/>
          <p14:tracePt t="111131" x="5343525" y="2579688"/>
          <p14:tracePt t="111147" x="5357813" y="2579688"/>
          <p14:tracePt t="111165" x="5365750" y="2579688"/>
          <p14:tracePt t="111182" x="5414963" y="2579688"/>
          <p14:tracePt t="111200" x="5457825" y="2579688"/>
          <p14:tracePt t="111216" x="5529263" y="2586038"/>
          <p14:tracePt t="111233" x="5557838" y="2593975"/>
          <p14:tracePt t="111251" x="5565775" y="2593975"/>
          <p14:tracePt t="111484" x="5557838" y="2600325"/>
          <p14:tracePt t="111492" x="5551488" y="2600325"/>
          <p14:tracePt t="111498" x="5543550" y="2600325"/>
          <p14:tracePt t="111509" x="5537200" y="2600325"/>
          <p14:tracePt t="111528" x="5514975" y="2600325"/>
          <p14:tracePt t="111543" x="5494338" y="2608263"/>
          <p14:tracePt t="111560" x="5486400" y="2608263"/>
          <p14:tracePt t="111576" x="5457825" y="2608263"/>
          <p14:tracePt t="111593" x="5437188" y="2608263"/>
          <p14:tracePt t="111610" x="5422900" y="2608263"/>
          <p14:tracePt t="111628" x="5408613" y="2608263"/>
          <p14:tracePt t="111755" x="5414963" y="2608263"/>
          <p14:tracePt t="111765" x="5422900" y="2608263"/>
          <p14:tracePt t="111774" x="5429250" y="2614613"/>
          <p14:tracePt t="111781" x="5437188" y="2614613"/>
          <p14:tracePt t="111799" x="5457825" y="2614613"/>
          <p14:tracePt t="111816" x="5480050" y="2614613"/>
          <p14:tracePt t="111950" x="5486400" y="2614613"/>
          <p14:tracePt t="111966" x="5486400" y="2622550"/>
          <p14:tracePt t="111996" x="5486400" y="2628900"/>
          <p14:tracePt t="112022" x="5486400" y="2636838"/>
          <p14:tracePt t="112055" x="5486400" y="2643188"/>
          <p14:tracePt t="112110" x="5486400" y="2651125"/>
          <p14:tracePt t="112114" x="5480050" y="2651125"/>
          <p14:tracePt t="112124" x="5472113" y="2651125"/>
          <p14:tracePt t="112142" x="5472113" y="2657475"/>
          <p14:tracePt t="112161" x="5465763" y="2657475"/>
          <p14:tracePt t="112176" x="5465763" y="2671763"/>
          <p14:tracePt t="112195" x="5465763" y="2679700"/>
          <p14:tracePt t="112210" x="5465763" y="2686050"/>
          <p14:tracePt t="112227" x="5465763" y="2693988"/>
          <p14:tracePt t="112270" x="5465763" y="2700338"/>
          <p14:tracePt t="112316" x="5465763" y="2708275"/>
          <p14:tracePt t="112324" x="5457825" y="2708275"/>
          <p14:tracePt t="112333" x="5457825" y="2722563"/>
          <p14:tracePt t="112356" x="5457825" y="2728913"/>
          <p14:tracePt t="112381" x="5457825" y="2736850"/>
          <p14:tracePt t="112434" x="5457825" y="2743200"/>
          <p14:tracePt t="112442" x="5457825" y="2751138"/>
          <p14:tracePt t="112467" x="5457825" y="2757488"/>
          <p14:tracePt t="112479" x="5457825" y="2765425"/>
          <p14:tracePt t="112505" x="5457825" y="2771775"/>
          <p14:tracePt t="112523" x="5457825" y="2779713"/>
          <p14:tracePt t="112539" x="5457825" y="2786063"/>
          <p14:tracePt t="112558" x="5457825" y="2794000"/>
          <p14:tracePt t="112590" x="5457825" y="2800350"/>
          <p14:tracePt t="112607" x="5457825" y="2808288"/>
          <p14:tracePt t="112614" x="5457825" y="2814638"/>
          <p14:tracePt t="112630" x="5457825" y="2822575"/>
          <p14:tracePt t="112652" x="5457825" y="2828925"/>
          <p14:tracePt t="112660" x="5457825" y="2836863"/>
          <p14:tracePt t="112676" x="5451475" y="2843213"/>
          <p14:tracePt t="112693" x="5451475" y="2851150"/>
          <p14:tracePt t="112707" x="5451475" y="2857500"/>
          <p14:tracePt t="112724" x="5451475" y="2865438"/>
          <p14:tracePt t="112742" x="5451475" y="2871788"/>
          <p14:tracePt t="112762" x="5451475" y="2879725"/>
          <p14:tracePt t="112785" x="5451475" y="2894013"/>
          <p14:tracePt t="112802" x="5451475" y="2900363"/>
          <p14:tracePt t="112816" x="5451475" y="2914650"/>
          <p14:tracePt t="112832" x="5451475" y="2922588"/>
          <p14:tracePt t="112850" x="5451475" y="2928938"/>
          <p14:tracePt t="112868" x="5451475" y="2943225"/>
          <p14:tracePt t="112878" x="5443538" y="2979738"/>
          <p14:tracePt t="112896" x="5443538" y="2994025"/>
          <p14:tracePt t="112913" x="5443538" y="3008313"/>
          <p14:tracePt t="112930" x="5443538" y="3022600"/>
          <p14:tracePt t="112949" x="5443538" y="3051175"/>
          <p14:tracePt t="112967" x="5443538" y="3065463"/>
          <p14:tracePt t="112983" x="5443538" y="3079750"/>
          <p14:tracePt t="113000" x="5437188" y="3086100"/>
          <p14:tracePt t="113017" x="5437188" y="3094038"/>
          <p14:tracePt t="113034" x="5437188" y="3114675"/>
          <p14:tracePt t="113053" x="5437188" y="3128963"/>
          <p14:tracePt t="113068" x="5429250" y="3143250"/>
          <p14:tracePt t="113084" x="5429250" y="3157538"/>
          <p14:tracePt t="113103" x="5429250" y="3165475"/>
          <p14:tracePt t="113118" x="5429250" y="3171825"/>
          <p14:tracePt t="113135" x="5429250" y="3179763"/>
          <p14:tracePt t="113152" x="5429250" y="3186113"/>
          <p14:tracePt t="113176" x="5422900" y="3194050"/>
          <p14:tracePt t="113187" x="5422900" y="3200400"/>
          <p14:tracePt t="113204" x="5422900" y="3222625"/>
          <p14:tracePt t="113221" x="5422900" y="3236913"/>
          <p14:tracePt t="113270" x="5422900" y="3243263"/>
          <p14:tracePt t="113286" x="5422900" y="3251200"/>
          <p14:tracePt t="113325" x="5422900" y="3271838"/>
          <p14:tracePt t="113332" x="5422900" y="3294063"/>
          <p14:tracePt t="113341" x="5422900" y="3300413"/>
          <p14:tracePt t="113358" x="5422900" y="3328988"/>
          <p14:tracePt t="113375" x="5422900" y="3365500"/>
          <p14:tracePt t="113394" x="5422900" y="3394075"/>
          <p14:tracePt t="113409" x="5414963" y="3408363"/>
          <p14:tracePt t="113450" x="5414963" y="3414713"/>
          <p14:tracePt t="113734" x="5414963" y="3408363"/>
          <p14:tracePt t="113778" x="5414963" y="3400425"/>
          <p14:tracePt t="113793" x="5414963" y="3394075"/>
          <p14:tracePt t="113997" x="5414963" y="3386138"/>
          <p14:tracePt t="114100" x="5414963" y="3379788"/>
          <p14:tracePt t="114138" x="5414963" y="3371850"/>
          <p14:tracePt t="114226" x="5414963" y="3365500"/>
          <p14:tracePt t="114255" x="5414963" y="3357563"/>
          <p14:tracePt t="114274" x="5414963" y="3351213"/>
          <p14:tracePt t="114277" x="5414963" y="3343275"/>
          <p14:tracePt t="114287" x="5414963" y="3336925"/>
          <p14:tracePt t="114301" x="5414963" y="3314700"/>
          <p14:tracePt t="114318" x="5414963" y="3294063"/>
          <p14:tracePt t="114335" x="5414963" y="3279775"/>
          <p14:tracePt t="114352" x="5414963" y="3257550"/>
          <p14:tracePt t="114374" x="5414963" y="3243263"/>
          <p14:tracePt t="114389" x="5414963" y="3228975"/>
          <p14:tracePt t="114404" x="5414963" y="3222625"/>
          <p14:tracePt t="114421" x="5414963" y="3208338"/>
          <p14:tracePt t="114438" x="5414963" y="3194050"/>
          <p14:tracePt t="114455" x="5414963" y="3186113"/>
          <p14:tracePt t="114472" x="5414963" y="3165475"/>
          <p14:tracePt t="114491" x="5422900" y="3151188"/>
          <p14:tracePt t="114506" x="5422900" y="3143250"/>
          <p14:tracePt t="114526" x="5422900" y="3136900"/>
          <p14:tracePt t="114583" x="5422900" y="3128963"/>
          <p14:tracePt t="114630" x="5429250" y="3128963"/>
          <p14:tracePt t="114847" x="5429250" y="3122613"/>
          <p14:tracePt t="115551" x="5437188" y="3122613"/>
          <p14:tracePt t="115620" x="5437188" y="3128963"/>
          <p14:tracePt t="115644" x="5437188" y="3136900"/>
          <p14:tracePt t="115685" x="5443538" y="3143250"/>
          <p14:tracePt t="115721" x="5443538" y="3151188"/>
          <p14:tracePt t="115731" x="5443538" y="3157538"/>
          <p14:tracePt t="115746" x="5443538" y="3165475"/>
          <p14:tracePt t="115757" x="5443538" y="3171825"/>
          <p14:tracePt t="115778" x="5443538" y="3179763"/>
          <p14:tracePt t="115792" x="5443538" y="3186113"/>
          <p14:tracePt t="115809" x="5443538" y="3194050"/>
          <p14:tracePt t="115829" x="5443538" y="3208338"/>
          <p14:tracePt t="115843" x="5443538" y="3214688"/>
          <p14:tracePt t="115860" x="5443538" y="3222625"/>
          <p14:tracePt t="115879" x="5443538" y="3236913"/>
          <p14:tracePt t="115896" x="5443538" y="3251200"/>
          <p14:tracePt t="115913" x="5437188" y="3265488"/>
          <p14:tracePt t="115946" x="5437188" y="3271838"/>
          <p14:tracePt t="116027" x="5437188" y="3279775"/>
          <p14:tracePt t="116059" x="5437188" y="3286125"/>
          <p14:tracePt t="116075" x="5437188" y="3294063"/>
          <p14:tracePt t="116108" x="5437188" y="3300413"/>
          <p14:tracePt t="116122" x="5437188" y="3308350"/>
          <p14:tracePt t="116144" x="5437188" y="3314700"/>
          <p14:tracePt t="116152" x="5437188" y="3322638"/>
          <p14:tracePt t="116159" x="5437188" y="3328988"/>
          <p14:tracePt t="116169" x="5437188" y="3343275"/>
          <p14:tracePt t="116186" x="5437188" y="3365500"/>
          <p14:tracePt t="116203" x="5437188" y="3400425"/>
          <p14:tracePt t="116220" x="5443538" y="3429000"/>
          <p14:tracePt t="116240" x="5451475" y="3436938"/>
          <p14:tracePt t="118559" x="5451475" y="3457575"/>
          <p14:tracePt t="118567" x="5451475" y="3471863"/>
          <p14:tracePt t="118573" x="5451475" y="3486150"/>
          <p14:tracePt t="118587" x="5451475" y="3500438"/>
          <p14:tracePt t="118602" x="5451475" y="3551238"/>
          <p14:tracePt t="118621" x="5443538" y="3586163"/>
          <p14:tracePt t="118638" x="5443538" y="3600450"/>
          <p14:tracePt t="118654" x="5437188" y="3622675"/>
          <p14:tracePt t="118671" x="5437188" y="3657600"/>
          <p14:tracePt t="118688" x="5429250" y="3679825"/>
          <p14:tracePt t="118706" x="5422900" y="3729038"/>
          <p14:tracePt t="118722" x="5414963" y="3765550"/>
          <p14:tracePt t="118741" x="5414963" y="3800475"/>
          <p14:tracePt t="118748" x="5414963" y="3814763"/>
          <p14:tracePt t="118758" x="5408613" y="3829050"/>
          <p14:tracePt t="118773" x="5408613" y="3851275"/>
          <p14:tracePt t="118791" x="5400675" y="3900488"/>
          <p14:tracePt t="118808" x="5380038" y="3957638"/>
          <p14:tracePt t="118825" x="5372100" y="4000500"/>
          <p14:tracePt t="118843" x="5351463" y="4065588"/>
          <p14:tracePt t="118860" x="5343525" y="4114800"/>
          <p14:tracePt t="118877" x="5329238" y="4194175"/>
          <p14:tracePt t="118893" x="5300663" y="4251325"/>
          <p14:tracePt t="118911" x="5286375" y="4279900"/>
          <p14:tracePt t="118928" x="5272088" y="4322763"/>
          <p14:tracePt t="118945" x="5265738" y="4337050"/>
          <p14:tracePt t="118962" x="5251450" y="4357688"/>
          <p14:tracePt t="118982" x="5237163" y="4371975"/>
          <p14:tracePt t="119000" x="5214938" y="4394200"/>
          <p14:tracePt t="119015" x="5194300" y="4429125"/>
          <p14:tracePt t="119031" x="5172075" y="4457700"/>
          <p14:tracePt t="119049" x="5137150" y="4500563"/>
          <p14:tracePt t="119066" x="5114925" y="4508500"/>
          <p14:tracePt t="119084" x="5094288" y="4514850"/>
          <p14:tracePt t="119101" x="5080000" y="4529138"/>
          <p14:tracePt t="119117" x="5057775" y="4529138"/>
          <p14:tracePt t="119133" x="5008563" y="4529138"/>
          <p14:tracePt t="119135" x="4994275" y="4522788"/>
          <p14:tracePt t="119151" x="4957763" y="4508500"/>
          <p14:tracePt t="119168" x="4914900" y="4494213"/>
          <p14:tracePt t="119185" x="4886325" y="4471988"/>
          <p14:tracePt t="119202" x="4865688" y="4471988"/>
          <p14:tracePt t="119219" x="4843463" y="4457700"/>
          <p14:tracePt t="119237" x="4814888" y="4437063"/>
          <p14:tracePt t="119253" x="4800600" y="4408488"/>
          <p14:tracePt t="119271" x="4779963" y="4357688"/>
          <p14:tracePt t="119289" x="4757738" y="4286250"/>
          <p14:tracePt t="119306" x="4729163" y="4114800"/>
          <p14:tracePt t="119322" x="4700588" y="3971925"/>
          <p14:tracePt t="119341" x="4686300" y="3851275"/>
          <p14:tracePt t="119359" x="4679950" y="3736975"/>
          <p14:tracePt t="119377" x="4651375" y="3536950"/>
          <p14:tracePt t="119392" x="4651375" y="3436938"/>
          <p14:tracePt t="119407" x="4665663" y="3286125"/>
          <p14:tracePt t="119409" x="4665663" y="3200400"/>
          <p14:tracePt t="119424" x="4679950" y="3008313"/>
          <p14:tracePt t="119442" x="4686300" y="2879725"/>
          <p14:tracePt t="119459" x="4686300" y="2751138"/>
          <p14:tracePt t="119476" x="4679950" y="2679700"/>
          <p14:tracePt t="119494" x="4672013" y="2571750"/>
          <p14:tracePt t="119511" x="4672013" y="2493963"/>
          <p14:tracePt t="119528" x="4672013" y="2443163"/>
          <p14:tracePt t="119545" x="4694238" y="2408238"/>
          <p14:tracePt t="119562" x="4722813" y="2379663"/>
          <p14:tracePt t="119579" x="4737100" y="2365375"/>
          <p14:tracePt t="119599" x="4800600" y="2336800"/>
          <p14:tracePt t="119615" x="4829175" y="2328863"/>
          <p14:tracePt t="119634" x="4872038" y="2314575"/>
          <p14:tracePt t="119648" x="4894263" y="2308225"/>
          <p14:tracePt t="119664" x="4929188" y="2293938"/>
          <p14:tracePt t="119683" x="5008563" y="2293938"/>
          <p14:tracePt t="119700" x="5057775" y="2293938"/>
          <p14:tracePt t="119718" x="5143500" y="2293938"/>
          <p14:tracePt t="119733" x="5237163" y="2293938"/>
          <p14:tracePt t="119754" x="5329238" y="2293938"/>
          <p14:tracePt t="119768" x="5408613" y="2308225"/>
          <p14:tracePt t="119787" x="5437188" y="2314575"/>
          <p14:tracePt t="119803" x="5472113" y="2328863"/>
          <p14:tracePt t="119821" x="5522913" y="2343150"/>
          <p14:tracePt t="119839" x="5572125" y="2386013"/>
          <p14:tracePt t="119854" x="5614988" y="2400300"/>
          <p14:tracePt t="119872" x="5672138" y="2428875"/>
          <p14:tracePt t="119888" x="5708650" y="2457450"/>
          <p14:tracePt t="119904" x="5729288" y="2471738"/>
          <p14:tracePt t="119922" x="5757863" y="2514600"/>
          <p14:tracePt t="119939" x="5780088" y="2608263"/>
          <p14:tracePt t="119956" x="5829300" y="2708275"/>
          <p14:tracePt t="119973" x="5857875" y="2814638"/>
          <p14:tracePt t="119992" x="5880100" y="2914650"/>
          <p14:tracePt t="120010" x="5900738" y="3057525"/>
          <p14:tracePt t="120025" x="5900738" y="3086100"/>
          <p14:tracePt t="120041" x="5900738" y="3171825"/>
          <p14:tracePt t="120060" x="5908675" y="3236913"/>
          <p14:tracePt t="120076" x="5915025" y="3308350"/>
          <p14:tracePt t="120093" x="5929313" y="3408363"/>
          <p14:tracePt t="120111" x="5943600" y="3543300"/>
          <p14:tracePt t="120127" x="5943600" y="3629025"/>
          <p14:tracePt t="120145" x="5937250" y="3671888"/>
          <p14:tracePt t="120162" x="5929313" y="3714750"/>
          <p14:tracePt t="120179" x="5922963" y="3743325"/>
          <p14:tracePt t="120198" x="5894388" y="3829050"/>
          <p14:tracePt t="120215" x="5880100" y="3900488"/>
          <p14:tracePt t="120232" x="5837238" y="3957638"/>
          <p14:tracePt t="120248" x="5829300" y="4000500"/>
          <p14:tracePt t="120252" x="5808663" y="4037013"/>
          <p14:tracePt t="120265" x="5800725" y="4051300"/>
          <p14:tracePt t="120283" x="5772150" y="4114800"/>
          <p14:tracePt t="120299" x="5743575" y="4137025"/>
          <p14:tracePt t="120316" x="5729288" y="4157663"/>
          <p14:tracePt t="120333" x="5700713" y="4194175"/>
          <p14:tracePt t="120350" x="5680075" y="4237038"/>
          <p14:tracePt t="120367" x="5637213" y="4322763"/>
          <p14:tracePt t="120384" x="5594350" y="4400550"/>
          <p14:tracePt t="120402" x="5580063" y="4429125"/>
          <p14:tracePt t="120419" x="5551488" y="4457700"/>
          <p14:tracePt t="120436" x="5537200" y="4479925"/>
          <p14:tracePt t="120455" x="5514975" y="4486275"/>
          <p14:tracePt t="120470" x="5508625" y="4486275"/>
          <p14:tracePt t="120487" x="5508625" y="4494213"/>
          <p14:tracePt t="120504" x="5494338" y="4494213"/>
          <p14:tracePt t="120525" x="5486400" y="4500563"/>
          <p14:tracePt t="120539" x="5472113" y="4500563"/>
          <p14:tracePt t="120542" x="5457825" y="4500563"/>
          <p14:tracePt t="120558" x="5429250" y="4500563"/>
          <p14:tracePt t="120574" x="5408613" y="4494213"/>
          <p14:tracePt t="120592" x="5365750" y="4486275"/>
          <p14:tracePt t="120609" x="5337175" y="4465638"/>
          <p14:tracePt t="120624" x="5308600" y="4451350"/>
          <p14:tracePt t="120643" x="5272088" y="4429125"/>
          <p14:tracePt t="120661" x="5229225" y="4422775"/>
          <p14:tracePt t="120677" x="5186363" y="4400550"/>
          <p14:tracePt t="120694" x="5157788" y="4394200"/>
          <p14:tracePt t="120710" x="5122863" y="4379913"/>
          <p14:tracePt t="120728" x="5080000" y="4365625"/>
          <p14:tracePt t="120745" x="5043488" y="4357688"/>
          <p14:tracePt t="120761" x="5037138" y="4351338"/>
          <p14:tracePt t="120778" x="5029200" y="4343400"/>
          <p14:tracePt t="120796" x="5022850" y="4343400"/>
          <p14:tracePt t="120815" x="5022850" y="4337050"/>
          <p14:tracePt t="120845" x="5014913" y="4329113"/>
          <p14:tracePt t="121418" x="5000625" y="4329113"/>
          <p14:tracePt t="121426" x="5000625" y="4337050"/>
          <p14:tracePt t="121433" x="4994275" y="4337050"/>
          <p14:tracePt t="121446" x="4965700" y="4351338"/>
          <p14:tracePt t="121466" x="4929188" y="4365625"/>
          <p14:tracePt t="121484" x="4894263" y="4379913"/>
          <p14:tracePt t="121499" x="4851400" y="4408488"/>
          <p14:tracePt t="121516" x="4800600" y="4443413"/>
          <p14:tracePt t="121533" x="4729163" y="4486275"/>
          <p14:tracePt t="121550" x="4686300" y="4500563"/>
          <p14:tracePt t="121567" x="4657725" y="4500563"/>
          <p14:tracePt t="121584" x="4622800" y="4514850"/>
          <p14:tracePt t="121601" x="4594225" y="4522788"/>
          <p14:tracePt t="121620" x="4551363" y="4551363"/>
          <p14:tracePt t="121637" x="4529138" y="4572000"/>
          <p14:tracePt t="121654" x="4471988" y="4600575"/>
          <p14:tracePt t="121671" x="4414838" y="4637088"/>
          <p14:tracePt t="121689" x="4337050" y="4694238"/>
          <p14:tracePt t="121706" x="4286250" y="4722813"/>
          <p14:tracePt t="121721" x="4251325" y="4743450"/>
          <p14:tracePt t="121738" x="4222750" y="4757738"/>
          <p14:tracePt t="121759" x="4194175" y="4765675"/>
          <p14:tracePt t="121775" x="4165600" y="4779963"/>
          <p14:tracePt t="121791" x="4143375" y="4794250"/>
          <p14:tracePt t="121809" x="4129088" y="4808538"/>
          <p14:tracePt t="121827" x="4114800" y="4822825"/>
          <p14:tracePt t="121843" x="4108450" y="4822825"/>
          <p14:tracePt t="121858" x="4100513" y="4829175"/>
          <p14:tracePt t="121877" x="4086225" y="4837113"/>
          <p14:tracePt t="121894" x="4079875" y="4837113"/>
          <p14:tracePt t="121911" x="4065588" y="4843463"/>
          <p14:tracePt t="121944" x="4057650" y="4851400"/>
          <p14:tracePt t="121962" x="4029075" y="4857750"/>
          <p14:tracePt t="121978" x="4008438" y="4857750"/>
          <p14:tracePt t="121996" x="3994150" y="4857750"/>
          <p14:tracePt t="122013" x="3979863" y="4837113"/>
          <p14:tracePt t="122030" x="3957638" y="4808538"/>
          <p14:tracePt t="122047" x="3943350" y="4772025"/>
          <p14:tracePt t="122064" x="3929063" y="4743450"/>
          <p14:tracePt t="122083" x="3922713" y="4737100"/>
          <p14:tracePt t="122098" x="3914775" y="4737100"/>
          <p14:tracePt t="122115" x="3900488" y="4737100"/>
          <p14:tracePt t="122132" x="3894138" y="4737100"/>
          <p14:tracePt t="122150" x="3879850" y="4737100"/>
          <p14:tracePt t="122167" x="3871913" y="4737100"/>
          <p14:tracePt t="122349" x="3865563" y="4737100"/>
          <p14:tracePt t="122357" x="3857625" y="4737100"/>
          <p14:tracePt t="122362" x="3843338" y="4737100"/>
          <p14:tracePt t="122378" x="3836988" y="4737100"/>
          <p14:tracePt t="122389" x="3814763" y="4737100"/>
          <p14:tracePt t="122407" x="3800475" y="4751388"/>
          <p14:tracePt t="122424" x="3771900" y="4765675"/>
          <p14:tracePt t="122441" x="3757613" y="4772025"/>
          <p14:tracePt t="122458" x="3729038" y="4772025"/>
          <p14:tracePt t="122475" x="3714750" y="4779963"/>
          <p14:tracePt t="122493" x="3679825" y="4786313"/>
          <p14:tracePt t="122510" x="3636963" y="4786313"/>
          <p14:tracePt t="122528" x="3571875" y="4808538"/>
          <p14:tracePt t="122543" x="3508375" y="4843463"/>
          <p14:tracePt t="122561" x="3451225" y="4886325"/>
          <p14:tracePt t="122578" x="3394075" y="4914900"/>
          <p14:tracePt t="122595" x="3308350" y="4951413"/>
          <p14:tracePt t="122612" x="3265488" y="4951413"/>
          <p14:tracePt t="122630" x="3243263" y="4951413"/>
          <p14:tracePt t="122648" x="3214688" y="4951413"/>
          <p14:tracePt t="122664" x="3171825" y="4951413"/>
          <p14:tracePt t="122681" x="3136900" y="4972050"/>
          <p14:tracePt t="122698" x="3079750" y="5000625"/>
          <p14:tracePt t="122715" x="3028950" y="5043488"/>
          <p14:tracePt t="122733" x="2994025" y="5065713"/>
          <p14:tracePt t="122750" x="2928938" y="5108575"/>
          <p14:tracePt t="122755" x="2894013" y="5122863"/>
          <p14:tracePt t="122766" x="2814638" y="5137150"/>
          <p14:tracePt t="122783" x="2771775" y="5143500"/>
          <p14:tracePt t="122801" x="2722563" y="5151438"/>
          <p14:tracePt t="122820" x="2657475" y="5157788"/>
          <p14:tracePt t="122837" x="2600325" y="5180013"/>
          <p14:tracePt t="122856" x="2500313" y="5208588"/>
          <p14:tracePt t="122871" x="2408238" y="5229225"/>
          <p14:tracePt t="122887" x="2351088" y="5237163"/>
          <p14:tracePt t="122904" x="2308225" y="5251450"/>
          <p14:tracePt t="122921" x="2257425" y="5251450"/>
          <p14:tracePt t="122938" x="2208213" y="5257800"/>
          <p14:tracePt t="122955" x="2151063" y="5257800"/>
          <p14:tracePt t="122972" x="2114550" y="5257800"/>
          <p14:tracePt t="122989" x="2071688" y="5257800"/>
          <p14:tracePt t="123007" x="2065338" y="5257800"/>
          <p14:tracePt t="123026" x="2057400" y="5257800"/>
          <p14:tracePt t="123119" x="2051050" y="5257800"/>
          <p14:tracePt t="123128" x="2043113" y="5257800"/>
          <p14:tracePt t="123136" x="2036763" y="5257800"/>
          <p14:tracePt t="123216" x="2028825" y="5257800"/>
          <p14:tracePt t="123247" x="2022475" y="5257800"/>
          <p14:tracePt t="123261" x="2014538" y="5257800"/>
          <p14:tracePt t="123285" x="2008188" y="5257800"/>
          <p14:tracePt t="123606" x="2008188" y="5251450"/>
          <p14:tracePt t="123645" x="2008188" y="5243513"/>
          <p14:tracePt t="123682" x="2000250" y="5243513"/>
          <p14:tracePt t="123698" x="1993900" y="5243513"/>
          <p14:tracePt t="123722" x="1985963" y="5237163"/>
          <p14:tracePt t="123730" x="1979613" y="5237163"/>
          <p14:tracePt t="123754" x="1971675" y="5229225"/>
          <p14:tracePt t="123856" x="1965325" y="5229225"/>
          <p14:tracePt t="123865" x="1965325" y="5222875"/>
          <p14:tracePt t="123890" x="1957388" y="5222875"/>
          <p14:tracePt t="124777" x="1965325" y="5222875"/>
          <p14:tracePt t="124785" x="1965325" y="5214938"/>
          <p14:tracePt t="124895" x="1971675" y="5214938"/>
          <p14:tracePt t="124908" x="1971675" y="5208588"/>
          <p14:tracePt t="124948" x="1979613" y="5208588"/>
          <p14:tracePt t="125340" x="1979613" y="5200650"/>
          <p14:tracePt t="125364" x="1985963" y="5200650"/>
          <p14:tracePt t="125372" x="2008188" y="5194300"/>
          <p14:tracePt t="125379" x="2051050" y="5186363"/>
          <p14:tracePt t="125390" x="2079625" y="5180013"/>
          <p14:tracePt t="125407" x="2136775" y="5180013"/>
          <p14:tracePt t="125422" x="2265363" y="5165725"/>
          <p14:tracePt t="125440" x="2365375" y="5137150"/>
          <p14:tracePt t="125457" x="2486025" y="5072063"/>
          <p14:tracePt t="125476" x="2608263" y="4957763"/>
          <p14:tracePt t="125493" x="2771775" y="4814888"/>
          <p14:tracePt t="125512" x="2928938" y="4729163"/>
          <p14:tracePt t="125529" x="3051175" y="4629150"/>
          <p14:tracePt t="125543" x="3186113" y="4494213"/>
          <p14:tracePt t="125560" x="3286125" y="4437063"/>
          <p14:tracePt t="125577" x="3365500" y="4379913"/>
          <p14:tracePt t="125596" x="3529013" y="4294188"/>
          <p14:tracePt t="125613" x="3594100" y="4229100"/>
          <p14:tracePt t="125629" x="3679825" y="4171950"/>
          <p14:tracePt t="125646" x="3771900" y="4100513"/>
          <p14:tracePt t="125663" x="3857625" y="4037013"/>
          <p14:tracePt t="125681" x="3994150" y="3951288"/>
          <p14:tracePt t="125698" x="4086225" y="3900488"/>
          <p14:tracePt t="125715" x="4179888" y="3829050"/>
          <p14:tracePt t="125732" x="4279900" y="3757613"/>
          <p14:tracePt t="125749" x="4386263" y="3657600"/>
          <p14:tracePt t="125752" x="4422775" y="3622675"/>
          <p14:tracePt t="125766" x="4437063" y="3594100"/>
          <p14:tracePt t="125783" x="4494213" y="3536950"/>
          <p14:tracePt t="125799" x="4522788" y="3494088"/>
          <p14:tracePt t="125817" x="4551363" y="3465513"/>
          <p14:tracePt t="125834" x="4586288" y="3436938"/>
          <p14:tracePt t="125851" x="4622800" y="3386138"/>
          <p14:tracePt t="125868" x="4651375" y="3300413"/>
          <p14:tracePt t="125885" x="4679950" y="3243263"/>
          <p14:tracePt t="125903" x="4714875" y="3194050"/>
          <p14:tracePt t="125923" x="4729163" y="3143250"/>
          <p14:tracePt t="125939" x="4729163" y="3136900"/>
          <p14:tracePt t="125956" x="4737100" y="3128963"/>
          <p14:tracePt t="126003" x="4743450" y="3128963"/>
          <p14:tracePt t="126010" x="4743450" y="3122613"/>
          <p14:tracePt t="126023" x="4751388" y="3122613"/>
          <p14:tracePt t="126500" x="4743450" y="3122613"/>
          <p14:tracePt t="127807" x="4737100" y="3122613"/>
          <p14:tracePt t="127831" x="4729163" y="3122613"/>
          <p14:tracePt t="127838" x="4722813" y="3122613"/>
          <p14:tracePt t="127846" x="4708525" y="3136900"/>
          <p14:tracePt t="127862" x="4679950" y="3143250"/>
          <p14:tracePt t="127879" x="4614863" y="3171825"/>
          <p14:tracePt t="127895" x="4522788" y="3214688"/>
          <p14:tracePt t="127911" x="4400550" y="3271838"/>
          <p14:tracePt t="127928" x="4229100" y="3400425"/>
          <p14:tracePt t="127946" x="3829050" y="3694113"/>
          <p14:tracePt t="127962" x="3529013" y="3871913"/>
          <p14:tracePt t="127978" x="3443288" y="3937000"/>
          <p14:tracePt t="127994" x="3171825" y="4114800"/>
          <p14:tracePt t="128012" x="3051175" y="4186238"/>
          <p14:tracePt t="128028" x="2965450" y="4243388"/>
          <p14:tracePt t="128045" x="2922588" y="4279900"/>
          <p14:tracePt t="128061" x="2857500" y="4308475"/>
          <p14:tracePt t="128080" x="2808288" y="4394200"/>
          <p14:tracePt t="128096" x="2779713" y="4494213"/>
          <p14:tracePt t="128113" x="2722563" y="4614863"/>
          <p14:tracePt t="128128" x="2651125" y="4708525"/>
          <p14:tracePt t="128144" x="2593975" y="4765675"/>
          <p14:tracePt t="128161" x="2528888" y="4808538"/>
          <p14:tracePt t="128179" x="2428875" y="4865688"/>
          <p14:tracePt t="128194" x="2351088" y="4908550"/>
          <p14:tracePt t="128196" x="2308225" y="4929188"/>
          <p14:tracePt t="128211" x="2279650" y="4943475"/>
          <p14:tracePt t="128229" x="2179638" y="5008563"/>
          <p14:tracePt t="128246" x="2128838" y="5057775"/>
          <p14:tracePt t="128251" x="2128838" y="5072063"/>
          <p14:tracePt t="128263" x="2128838" y="5086350"/>
          <p14:tracePt t="128280" x="2128838" y="5094288"/>
          <p14:tracePt t="128348" x="2128838" y="5100638"/>
          <p14:tracePt t="128355" x="2128838" y="5108575"/>
          <p14:tracePt t="128372" x="2128838" y="5122863"/>
          <p14:tracePt t="128380" x="2128838" y="5129213"/>
          <p14:tracePt t="128394" x="2128838" y="5137150"/>
          <p14:tracePt t="128412" x="2128838" y="5143500"/>
          <p14:tracePt t="128428" x="2128838" y="5157788"/>
          <p14:tracePt t="128445" x="2128838" y="5172075"/>
          <p14:tracePt t="128461" x="2136775" y="5180013"/>
          <p14:tracePt t="128478" x="2136775" y="5194300"/>
          <p14:tracePt t="128512" x="2136775" y="5200650"/>
          <p14:tracePt t="128537" x="2136775" y="5208588"/>
          <p14:tracePt t="128559" x="2136775" y="5214938"/>
          <p14:tracePt t="132227" x="2143125" y="5214938"/>
          <p14:tracePt t="132245" x="2143125" y="5208588"/>
          <p14:tracePt t="132528" x="2151063" y="5208588"/>
          <p14:tracePt t="132994" x="2165350" y="5208588"/>
          <p14:tracePt t="133001" x="2179638" y="5208588"/>
          <p14:tracePt t="133009" x="2200275" y="5208588"/>
          <p14:tracePt t="133026" x="2214563" y="5208588"/>
          <p14:tracePt t="133043" x="2243138" y="5208588"/>
          <p14:tracePt t="133060" x="2286000" y="5200650"/>
          <p14:tracePt t="133077" x="2314575" y="5200650"/>
          <p14:tracePt t="133093" x="2357438" y="5194300"/>
          <p14:tracePt t="133094" x="2379663" y="5194300"/>
          <p14:tracePt t="133111" x="2428875" y="5186363"/>
          <p14:tracePt t="133126" x="2479675" y="5186363"/>
          <p14:tracePt t="133143" x="2514600" y="5172075"/>
          <p14:tracePt t="133160" x="2565400" y="5165725"/>
          <p14:tracePt t="133178" x="2608263" y="5165725"/>
          <p14:tracePt t="133194" x="2636838" y="5165725"/>
          <p14:tracePt t="133196" x="2657475" y="5165725"/>
          <p14:tracePt t="133209" x="2679700" y="5165725"/>
          <p14:tracePt t="133226" x="2728913" y="5165725"/>
          <p14:tracePt t="133243" x="2751138" y="5165725"/>
          <p14:tracePt t="133260" x="2800350" y="5165725"/>
          <p14:tracePt t="133277" x="2871788" y="5165725"/>
          <p14:tracePt t="133293" x="2928938" y="5172075"/>
          <p14:tracePt t="133310" x="2994025" y="5172075"/>
          <p14:tracePt t="133326" x="3043238" y="5172075"/>
          <p14:tracePt t="133343" x="3108325" y="5194300"/>
          <p14:tracePt t="133359" x="3214688" y="5200650"/>
          <p14:tracePt t="133376" x="3336925" y="5229225"/>
          <p14:tracePt t="133393" x="3400425" y="5237163"/>
          <p14:tracePt t="133409" x="3457575" y="5237163"/>
          <p14:tracePt t="133427" x="3514725" y="5237163"/>
          <p14:tracePt t="133443" x="3586163" y="5237163"/>
          <p14:tracePt t="133459" x="3657600" y="5229225"/>
          <p14:tracePt t="133477" x="3714750" y="5208588"/>
          <p14:tracePt t="133493" x="3786188" y="5165725"/>
          <p14:tracePt t="133511" x="3829050" y="5157788"/>
          <p14:tracePt t="133526" x="3871913" y="5151438"/>
          <p14:tracePt t="133543" x="3908425" y="5151438"/>
          <p14:tracePt t="133561" x="3986213" y="5151438"/>
          <p14:tracePt t="133580" x="4079875" y="5151438"/>
          <p14:tracePt t="133595" x="4137025" y="5137150"/>
          <p14:tracePt t="133611" x="4214813" y="5114925"/>
          <p14:tracePt t="133626" x="4271963" y="5100638"/>
          <p14:tracePt t="133643" x="4351338" y="5094288"/>
          <p14:tracePt t="133659" x="4386263" y="5086350"/>
          <p14:tracePt t="133676" x="4443413" y="5080000"/>
          <p14:tracePt t="133696" x="4508500" y="5072063"/>
          <p14:tracePt t="133712" x="4557713" y="5072063"/>
          <p14:tracePt t="133728" x="4600575" y="5072063"/>
          <p14:tracePt t="133746" x="4622800" y="5065713"/>
          <p14:tracePt t="133754" x="4637088" y="5065713"/>
          <p14:tracePt t="133761" x="4643438" y="5065713"/>
          <p14:tracePt t="133776" x="4657725" y="5065713"/>
          <p14:tracePt t="133792" x="4672013" y="5072063"/>
          <p14:tracePt t="133809" x="4686300" y="5080000"/>
          <p14:tracePt t="133828" x="4722813" y="5080000"/>
          <p14:tracePt t="133845" x="4757738" y="5080000"/>
          <p14:tracePt t="133859" x="4765675" y="5086350"/>
          <p14:tracePt t="133877" x="4779963" y="5086350"/>
          <p14:tracePt t="133912" x="4794250" y="5086350"/>
          <p14:tracePt t="133928" x="4822825" y="5094288"/>
          <p14:tracePt t="133946" x="4872038" y="5100638"/>
          <p14:tracePt t="133961" x="4922838" y="5100638"/>
          <p14:tracePt t="133976" x="4965700" y="5114925"/>
          <p14:tracePt t="133993" x="4979988" y="5114925"/>
          <p14:tracePt t="134011" x="5000625" y="5114925"/>
          <p14:tracePt t="134092" x="5008563" y="5114925"/>
          <p14:tracePt t="134095" x="5029200" y="5114925"/>
          <p14:tracePt t="134113" x="5065713" y="5114925"/>
          <p14:tracePt t="134126" x="5100638" y="5122863"/>
          <p14:tracePt t="134143" x="5137150" y="5129213"/>
          <p14:tracePt t="134160" x="5151438" y="5129213"/>
          <p14:tracePt t="134176" x="5165725" y="5129213"/>
          <p14:tracePt t="134277" x="5172075" y="5129213"/>
          <p14:tracePt t="134291" x="5180013" y="5129213"/>
          <p14:tracePt t="134296" x="5186363" y="5129213"/>
          <p14:tracePt t="134313" x="5208588" y="5122863"/>
          <p14:tracePt t="134329" x="5222875" y="5114925"/>
          <p14:tracePt t="134345" x="5222875" y="5108575"/>
          <p14:tracePt t="134425" x="5229225" y="5108575"/>
          <p14:tracePt t="134433" x="5237163" y="5108575"/>
          <p14:tracePt t="134442" x="5243513" y="5108575"/>
          <p14:tracePt t="134459" x="5257800" y="5108575"/>
          <p14:tracePt t="134476" x="5308600" y="5114925"/>
          <p14:tracePt t="134493" x="5343525" y="5114925"/>
          <p14:tracePt t="134509" x="5357813" y="5114925"/>
          <p14:tracePt t="134529" x="5365750" y="5114925"/>
          <p14:tracePt t="134542" x="5372100" y="5114925"/>
          <p14:tracePt t="134622" x="5380038" y="5114925"/>
          <p14:tracePt t="134637" x="5400675" y="5114925"/>
          <p14:tracePt t="134642" x="5414963" y="5114925"/>
          <p14:tracePt t="134661" x="5429250" y="5114925"/>
          <p14:tracePt t="134677" x="5443538" y="5114925"/>
          <p14:tracePt t="134757" x="5451475" y="5114925"/>
          <p14:tracePt t="134770" x="5465763" y="5114925"/>
          <p14:tracePt t="134779" x="5480050" y="5114925"/>
          <p14:tracePt t="134794" x="5508625" y="5122863"/>
          <p14:tracePt t="134809" x="5537200" y="5129213"/>
          <p14:tracePt t="134827" x="5565775" y="5137150"/>
          <p14:tracePt t="134843" x="5594350" y="5137150"/>
          <p14:tracePt t="134877" x="5600700" y="5137150"/>
          <p14:tracePt t="134980" x="5608638" y="5137150"/>
          <p14:tracePt t="134988" x="5614988" y="5137150"/>
          <p14:tracePt t="135002" x="5622925" y="5137150"/>
          <p14:tracePt t="135011" x="5643563" y="5137150"/>
          <p14:tracePt t="135026" x="5651500" y="5137150"/>
          <p14:tracePt t="135043" x="5665788" y="5137150"/>
          <p14:tracePt t="135059" x="5672138" y="5137150"/>
          <p14:tracePt t="135166" x="5680075" y="5137150"/>
          <p14:tracePt t="135173" x="5686425" y="5137150"/>
          <p14:tracePt t="135198" x="5694363" y="5137150"/>
          <p14:tracePt t="135299" x="5694363" y="5129213"/>
          <p14:tracePt t="135362" x="5686425" y="5129213"/>
          <p14:tracePt t="135378" x="5680075" y="5129213"/>
          <p14:tracePt t="135403" x="5672138" y="5129213"/>
          <p14:tracePt t="135407" x="5665788" y="5129213"/>
          <p14:tracePt t="135416" x="5657850" y="5122863"/>
          <p14:tracePt t="135426" x="5643563" y="5122863"/>
          <p14:tracePt t="135442" x="5614988" y="5122863"/>
          <p14:tracePt t="135459" x="5608638" y="5122863"/>
          <p14:tracePt t="135477" x="5543550" y="5122863"/>
          <p14:tracePt t="135493" x="5480050" y="5122863"/>
          <p14:tracePt t="135509" x="5386388" y="5114925"/>
          <p14:tracePt t="135526" x="5257800" y="5100638"/>
          <p14:tracePt t="135542" x="5114925" y="5086350"/>
          <p14:tracePt t="135559" x="4994275" y="5080000"/>
          <p14:tracePt t="135577" x="4894263" y="5072063"/>
          <p14:tracePt t="135594" x="4772025" y="5094288"/>
          <p14:tracePt t="135596" x="4722813" y="5094288"/>
          <p14:tracePt t="135610" x="4651375" y="5094288"/>
          <p14:tracePt t="135626" x="4586288" y="5094288"/>
          <p14:tracePt t="135642" x="4500563" y="5086350"/>
          <p14:tracePt t="135658" x="4422775" y="5072063"/>
          <p14:tracePt t="135676" x="4351338" y="5072063"/>
          <p14:tracePt t="135694" x="4257675" y="5100638"/>
          <p14:tracePt t="135712" x="4122738" y="5129213"/>
          <p14:tracePt t="135727" x="4051300" y="5151438"/>
          <p14:tracePt t="135743" x="4008438" y="5165725"/>
          <p14:tracePt t="135759" x="3929063" y="5172075"/>
          <p14:tracePt t="135776" x="3843338" y="5172075"/>
          <p14:tracePt t="135792" x="3765550" y="5172075"/>
          <p14:tracePt t="135809" x="3671888" y="5172075"/>
          <p14:tracePt t="135825" x="3586163" y="5172075"/>
          <p14:tracePt t="135843" x="3529013" y="5172075"/>
          <p14:tracePt t="135858" x="3486150" y="5180013"/>
          <p14:tracePt t="135877" x="3400425" y="5180013"/>
          <p14:tracePt t="135894" x="3336925" y="5180013"/>
          <p14:tracePt t="135908" x="3300413" y="5180013"/>
          <p14:tracePt t="135925" x="3251200" y="5180013"/>
          <p14:tracePt t="135942" x="3208338" y="5172075"/>
          <p14:tracePt t="135959" x="3179763" y="5165725"/>
          <p14:tracePt t="135975" x="3171825" y="5165725"/>
          <p14:tracePt t="136009" x="3165475" y="5165725"/>
          <p14:tracePt t="136090" x="3165475" y="5157788"/>
          <p14:tracePt t="136106" x="3179763" y="5157788"/>
          <p14:tracePt t="136112" x="3186113" y="5157788"/>
          <p14:tracePt t="136126" x="3208338" y="5157788"/>
          <p14:tracePt t="136142" x="3228975" y="5151438"/>
          <p14:tracePt t="136159" x="3257550" y="5143500"/>
          <p14:tracePt t="136176" x="3279775" y="5143500"/>
          <p14:tracePt t="136193" x="3314700" y="5143500"/>
          <p14:tracePt t="136209" x="3371850" y="5143500"/>
          <p14:tracePt t="136211" x="3394075" y="5143500"/>
          <p14:tracePt t="136225" x="3422650" y="5143500"/>
          <p14:tracePt t="136245" x="3529013" y="5143500"/>
          <p14:tracePt t="136258" x="3614738" y="5143500"/>
          <p14:tracePt t="136276" x="3686175" y="5143500"/>
          <p14:tracePt t="136292" x="3743325" y="5151438"/>
          <p14:tracePt t="136310" x="3800475" y="5151438"/>
          <p14:tracePt t="136325" x="3851275" y="5151438"/>
          <p14:tracePt t="136345" x="3914775" y="5151438"/>
          <p14:tracePt t="136360" x="3965575" y="5151438"/>
          <p14:tracePt t="136375" x="4022725" y="5151438"/>
          <p14:tracePt t="136394" x="4071938" y="5151438"/>
          <p14:tracePt t="136408" x="4151313" y="5143500"/>
          <p14:tracePt t="136425" x="4222750" y="5143500"/>
          <p14:tracePt t="136442" x="4286250" y="5143500"/>
          <p14:tracePt t="136459" x="4337050" y="5143500"/>
          <p14:tracePt t="136475" x="4379913" y="5151438"/>
          <p14:tracePt t="136479" x="4394200" y="5157788"/>
          <p14:tracePt t="136493" x="4465638" y="5157788"/>
          <p14:tracePt t="136508" x="4543425" y="5151438"/>
          <p14:tracePt t="136526" x="4672013" y="5151438"/>
          <p14:tracePt t="136543" x="4794250" y="5151438"/>
          <p14:tracePt t="136559" x="4908550" y="5143500"/>
          <p14:tracePt t="136575" x="4994275" y="5137150"/>
          <p14:tracePt t="136592" x="5080000" y="5129213"/>
          <p14:tracePt t="136608" x="5114925" y="5129213"/>
          <p14:tracePt t="136625" x="5129213" y="5122863"/>
          <p14:tracePt t="136641" x="5143500" y="5122863"/>
          <p14:tracePt t="136658" x="5165725" y="5122863"/>
          <p14:tracePt t="136676" x="5180013" y="5129213"/>
          <p14:tracePt t="136695" x="5229225" y="5129213"/>
          <p14:tracePt t="136709" x="5257800" y="5129213"/>
          <p14:tracePt t="136725" x="5322888" y="5129213"/>
          <p14:tracePt t="136729" x="5343525" y="5129213"/>
          <p14:tracePt t="136742" x="5365750" y="5122863"/>
          <p14:tracePt t="136759" x="5394325" y="5114925"/>
          <p14:tracePt t="136775" x="5400675" y="5114925"/>
          <p14:tracePt t="136792" x="5414963" y="5114925"/>
          <p14:tracePt t="136808" x="5437188" y="5114925"/>
          <p14:tracePt t="136825" x="5457825" y="5114925"/>
          <p14:tracePt t="136842" x="5480050" y="5114925"/>
          <p14:tracePt t="136859" x="5514975" y="5114925"/>
          <p14:tracePt t="136875" x="5537200" y="5114925"/>
          <p14:tracePt t="136892" x="5565775" y="5114925"/>
          <p14:tracePt t="136908" x="5600700" y="5114925"/>
          <p14:tracePt t="136925" x="5643563" y="5100638"/>
          <p14:tracePt t="136942" x="5694363" y="5094288"/>
          <p14:tracePt t="136958" x="5751513" y="5086350"/>
          <p14:tracePt t="136975" x="5786438" y="5080000"/>
          <p14:tracePt t="136992" x="5872163" y="5080000"/>
          <p14:tracePt t="137009" x="5908675" y="5080000"/>
          <p14:tracePt t="137025" x="5929313" y="5080000"/>
          <p14:tracePt t="137043" x="5943600" y="5080000"/>
          <p14:tracePt t="137059" x="5951538" y="5080000"/>
          <p14:tracePt t="137075" x="5980113" y="5080000"/>
          <p14:tracePt t="137092" x="6015038" y="5086350"/>
          <p14:tracePt t="137109" x="6072188" y="5086350"/>
          <p14:tracePt t="137127" x="6115050" y="5086350"/>
          <p14:tracePt t="137141" x="6172200" y="5086350"/>
          <p14:tracePt t="137161" x="6223000" y="5086350"/>
          <p14:tracePt t="137175" x="6257925" y="5086350"/>
          <p14:tracePt t="137192" x="6300788" y="5094288"/>
          <p14:tracePt t="137208" x="6323013" y="5094288"/>
          <p14:tracePt t="137227" x="6343650" y="5094288"/>
          <p14:tracePt t="137242" x="6351588" y="5094288"/>
          <p14:tracePt t="137331" x="6351588" y="5100638"/>
          <p14:tracePt t="137342" x="6357938" y="5100638"/>
          <p14:tracePt t="137348" x="6372225" y="5108575"/>
          <p14:tracePt t="137359" x="6400800" y="5122863"/>
          <p14:tracePt t="137377" x="6429375" y="5122863"/>
          <p14:tracePt t="137392" x="6451600" y="5122863"/>
          <p14:tracePt t="137408" x="6457950" y="5129213"/>
          <p14:tracePt t="137443" x="6465888" y="5129213"/>
          <p14:tracePt t="137467" x="6472238" y="5129213"/>
          <p14:tracePt t="137475" x="6480175" y="5129213"/>
          <p14:tracePt t="137491" x="6494463" y="5129213"/>
          <p14:tracePt t="137509" x="6500813" y="5129213"/>
          <p14:tracePt t="137526" x="6508750" y="5129213"/>
          <p14:tracePt t="137649" x="6515100" y="5129213"/>
          <p14:tracePt t="137657" x="6543675" y="5129213"/>
          <p14:tracePt t="137665" x="6580188" y="5129213"/>
          <p14:tracePt t="137675" x="6637338" y="5129213"/>
          <p14:tracePt t="137692" x="6729413" y="5122863"/>
          <p14:tracePt t="137708" x="6800850" y="5122863"/>
          <p14:tracePt t="137711" x="6829425" y="5122863"/>
          <p14:tracePt t="137727" x="6894513" y="5114925"/>
          <p14:tracePt t="137743" x="6929438" y="5114925"/>
          <p14:tracePt t="137750" x="6943725" y="5114925"/>
          <p14:tracePt t="137759" x="6965950" y="5114925"/>
          <p14:tracePt t="137775" x="7015163" y="5122863"/>
          <p14:tracePt t="137792" x="7058025" y="5122863"/>
          <p14:tracePt t="137808" x="7158038" y="5122863"/>
          <p14:tracePt t="137825" x="7265988" y="5122863"/>
          <p14:tracePt t="137842" x="7408863" y="5114925"/>
          <p14:tracePt t="137858" x="7508875" y="5108575"/>
          <p14:tracePt t="137874" x="7551738" y="5100638"/>
          <p14:tracePt t="137891" x="7558088" y="5094288"/>
          <p14:tracePt t="138583" x="7558088" y="5100638"/>
          <p14:tracePt t="139416" x="7558088" y="5108575"/>
          <p14:tracePt t="139424" x="7551738" y="5108575"/>
          <p14:tracePt t="139661" x="7543800" y="5108575"/>
          <p14:tracePt t="139911" x="7537450" y="5108575"/>
          <p14:tracePt t="140008" x="7537450" y="5114925"/>
          <p14:tracePt t="140126" x="7529513" y="5114925"/>
          <p14:tracePt t="140754" x="7523163" y="5114925"/>
          <p14:tracePt t="140970" x="7515225" y="5114925"/>
          <p14:tracePt t="140986" x="7515225" y="5122863"/>
          <p14:tracePt t="141016" x="7508875" y="5122863"/>
          <p14:tracePt t="141033" x="7508875" y="5129213"/>
          <p14:tracePt t="141042" x="7500938" y="5129213"/>
          <p14:tracePt t="141088" x="7494588" y="5129213"/>
          <p14:tracePt t="141103" x="7486650" y="5129213"/>
          <p14:tracePt t="141125" x="7480300" y="5129213"/>
          <p14:tracePt t="141149" x="7466013" y="5137150"/>
          <p14:tracePt t="141163" x="7451725" y="5143500"/>
          <p14:tracePt t="141179" x="7443788" y="5143500"/>
          <p14:tracePt t="141204" x="7429500" y="5143500"/>
          <p14:tracePt t="141228" x="7423150" y="5143500"/>
          <p14:tracePt t="141252" x="7415213" y="5143500"/>
          <p14:tracePt t="141266" x="7408863" y="5151438"/>
          <p14:tracePt t="141276" x="7400925" y="5151438"/>
          <p14:tracePt t="141290" x="7394575" y="5151438"/>
          <p14:tracePt t="141305" x="7386638" y="5151438"/>
          <p14:tracePt t="141314" x="7386638" y="5157788"/>
          <p14:tracePt t="141323" x="7372350" y="5157788"/>
          <p14:tracePt t="141340" x="7358063" y="5172075"/>
          <p14:tracePt t="141358" x="7329488" y="5186363"/>
          <p14:tracePt t="141375" x="7294563" y="5194300"/>
          <p14:tracePt t="141391" x="7272338" y="5208588"/>
          <p14:tracePt t="141407" x="7229475" y="5214938"/>
          <p14:tracePt t="141423" x="7186613" y="5222875"/>
          <p14:tracePt t="141440" x="7108825" y="5243513"/>
          <p14:tracePt t="141457" x="7072313" y="5243513"/>
          <p14:tracePt t="141475" x="7015163" y="5243513"/>
          <p14:tracePt t="141493" x="6951663" y="5251450"/>
          <p14:tracePt t="141507" x="6908800" y="5251450"/>
          <p14:tracePt t="141525" x="6872288" y="5257800"/>
          <p14:tracePt t="141541" x="6815138" y="5265738"/>
          <p14:tracePt t="141557" x="6772275" y="5265738"/>
          <p14:tracePt t="141573" x="6723063" y="5265738"/>
          <p14:tracePt t="141590" x="6680200" y="5272088"/>
          <p14:tracePt t="141609" x="6608763" y="5280025"/>
          <p14:tracePt t="141625" x="6594475" y="5280025"/>
          <p14:tracePt t="141641" x="6515100" y="5314950"/>
          <p14:tracePt t="141657" x="6443663" y="5322888"/>
          <p14:tracePt t="141674" x="6337300" y="5343525"/>
          <p14:tracePt t="141691" x="6208713" y="5351463"/>
          <p14:tracePt t="141707" x="6065838" y="5357813"/>
          <p14:tracePt t="141725" x="5894388" y="5380038"/>
          <p14:tracePt t="141742" x="5686425" y="5437188"/>
          <p14:tracePt t="141760" x="5537200" y="5514975"/>
          <p14:tracePt t="141776" x="5408613" y="5586413"/>
          <p14:tracePt t="141790" x="5286375" y="5657850"/>
          <p14:tracePt t="141807" x="5180013" y="5700713"/>
          <p14:tracePt t="141823" x="5051425" y="5757863"/>
          <p14:tracePt t="141840" x="4943475" y="5786438"/>
          <p14:tracePt t="141860" x="4794250" y="5822950"/>
          <p14:tracePt t="141877" x="4686300" y="5843588"/>
          <p14:tracePt t="141892" x="4586288" y="5843588"/>
          <p14:tracePt t="141907" x="4486275" y="5843588"/>
          <p14:tracePt t="141924" x="4379913" y="5843588"/>
          <p14:tracePt t="141940" x="4322763" y="5843588"/>
          <p14:tracePt t="141957" x="4237038" y="5843588"/>
          <p14:tracePt t="141974" x="4129088" y="5843588"/>
          <p14:tracePt t="141990" x="4008438" y="5880100"/>
          <p14:tracePt t="142007" x="3929063" y="5900738"/>
          <p14:tracePt t="142023" x="3871913" y="5922963"/>
          <p14:tracePt t="142040" x="3786188" y="5943600"/>
          <p14:tracePt t="142058" x="3736975" y="5943600"/>
          <p14:tracePt t="142073" x="3643313" y="5957888"/>
          <p14:tracePt t="142090" x="3586163" y="5957888"/>
          <p14:tracePt t="142106" x="3486150" y="5986463"/>
          <p14:tracePt t="142123" x="3394075" y="5994400"/>
          <p14:tracePt t="142141" x="3308350" y="6008688"/>
          <p14:tracePt t="142157" x="3257550" y="6008688"/>
          <p14:tracePt t="142173" x="3222625" y="6015038"/>
          <p14:tracePt t="142191" x="3157538" y="6015038"/>
          <p14:tracePt t="142207" x="3114675" y="6015038"/>
          <p14:tracePt t="142225" x="3071813" y="6022975"/>
          <p14:tracePt t="142240" x="3014663" y="6022975"/>
          <p14:tracePt t="142258" x="2971800" y="6022975"/>
          <p14:tracePt t="142274" x="2936875" y="6022975"/>
          <p14:tracePt t="142290" x="2871788" y="6037263"/>
          <p14:tracePt t="142308" x="2808288" y="6037263"/>
          <p14:tracePt t="142325" x="2736850" y="6051550"/>
          <p14:tracePt t="142340" x="2671763" y="6057900"/>
          <p14:tracePt t="142342" x="2636838" y="6057900"/>
          <p14:tracePt t="142356" x="2600325" y="6057900"/>
          <p14:tracePt t="142374" x="2551113" y="6051550"/>
          <p14:tracePt t="142391" x="2486025" y="6051550"/>
          <p14:tracePt t="142406" x="2471738" y="6051550"/>
          <p14:tracePt t="142423" x="2428875" y="6051550"/>
          <p14:tracePt t="142440" x="2393950" y="6051550"/>
          <p14:tracePt t="142456" x="2343150" y="6051550"/>
          <p14:tracePt t="142473" x="2314575" y="6051550"/>
          <p14:tracePt t="142490" x="2286000" y="6057900"/>
          <p14:tracePt t="142507" x="2257425" y="6072188"/>
          <p14:tracePt t="142528" x="2243138" y="6080125"/>
          <p14:tracePt t="142542" x="2236788" y="6080125"/>
          <p14:tracePt t="142559" x="2228850" y="6080125"/>
          <p14:tracePt t="142573" x="2222500" y="6080125"/>
          <p14:tracePt t="142610" x="2214563" y="6080125"/>
          <p14:tracePt t="142627" x="2208213" y="6086475"/>
          <p14:tracePt t="142641" x="2185988" y="6108700"/>
          <p14:tracePt t="142658" x="2171700" y="6115050"/>
          <p14:tracePt t="142675" x="2165350" y="6115050"/>
          <p14:tracePt t="142690" x="2151063" y="6129338"/>
          <p14:tracePt t="142706" x="2143125" y="6137275"/>
          <p14:tracePt t="142724" x="2136775" y="6137275"/>
          <p14:tracePt t="142742" x="2114550" y="6137275"/>
          <p14:tracePt t="142748" x="2100263" y="6143625"/>
          <p14:tracePt t="142758" x="2093913" y="6143625"/>
          <p14:tracePt t="142775" x="2079625" y="6151563"/>
          <p14:tracePt t="142790" x="2057400" y="6157913"/>
          <p14:tracePt t="142806" x="2028825" y="6157913"/>
          <p14:tracePt t="142823" x="2014538" y="6165850"/>
          <p14:tracePt t="142841" x="2008188" y="6165850"/>
          <p14:tracePt t="142858" x="2000250" y="6165850"/>
          <p14:tracePt t="142873" x="1993900" y="6172200"/>
          <p14:tracePt t="142955" x="1985963" y="6172200"/>
          <p14:tracePt t="143485" x="1985963" y="6180138"/>
          <p14:tracePt t="143532" x="1979613" y="6180138"/>
          <p14:tracePt t="143542" x="1979613" y="6186488"/>
          <p14:tracePt t="143558" x="1979613" y="6194425"/>
          <p14:tracePt t="143561" x="1979613" y="6200775"/>
          <p14:tracePt t="143572" x="1965325" y="6200775"/>
          <p14:tracePt t="143589" x="1957388" y="6200775"/>
          <p14:tracePt t="143607" x="1951038" y="6200775"/>
          <p14:tracePt t="143625" x="1922463" y="6208713"/>
          <p14:tracePt t="143640" x="1893888" y="6229350"/>
          <p14:tracePt t="143656" x="1871663" y="6237288"/>
          <p14:tracePt t="143673" x="1857375" y="6237288"/>
          <p14:tracePt t="143689" x="1828800" y="6243638"/>
          <p14:tracePt t="143707" x="1814513" y="6243638"/>
          <p14:tracePt t="143723" x="1808163" y="6243638"/>
          <p14:tracePt t="143740" x="1793875" y="6251575"/>
          <p14:tracePt t="143756" x="1765300" y="6251575"/>
          <p14:tracePt t="143775" x="1743075" y="6251575"/>
          <p14:tracePt t="143791" x="1700213" y="6251575"/>
          <p14:tracePt t="143808" x="1685925" y="6257925"/>
          <p14:tracePt t="143824" x="1651000" y="6257925"/>
          <p14:tracePt t="143840" x="1600200" y="6257925"/>
          <p14:tracePt t="143856" x="1557338" y="6251575"/>
          <p14:tracePt t="143876" x="1508125" y="6243638"/>
          <p14:tracePt t="143891" x="1471613" y="6243638"/>
          <p14:tracePt t="143906" x="1385888" y="6215063"/>
          <p14:tracePt t="143923" x="1328738" y="6194425"/>
          <p14:tracePt t="143940" x="1257300" y="6172200"/>
          <p14:tracePt t="143958" x="1185863" y="6137275"/>
          <p14:tracePt t="143973" x="1136650" y="6115050"/>
          <p14:tracePt t="143991" x="1093788" y="6086475"/>
          <p14:tracePt t="144006" x="1057275" y="6072188"/>
          <p14:tracePt t="144024" x="1028700" y="6051550"/>
          <p14:tracePt t="144044" x="1000125" y="6029325"/>
          <p14:tracePt t="144058" x="985838" y="6015038"/>
          <p14:tracePt t="144073" x="979488" y="6008688"/>
          <p14:tracePt t="144091" x="979488" y="5994400"/>
          <p14:tracePt t="144106" x="979488" y="5972175"/>
          <p14:tracePt t="144123" x="971550" y="5951538"/>
          <p14:tracePt t="144140" x="971550" y="5908675"/>
          <p14:tracePt t="144157" x="971550" y="5886450"/>
          <p14:tracePt t="144172" x="971550" y="5872163"/>
          <p14:tracePt t="144190" x="971550" y="5857875"/>
          <p14:tracePt t="144208" x="971550" y="5843588"/>
          <p14:tracePt t="144228" x="971550" y="5829300"/>
          <p14:tracePt t="144241" x="985838" y="5815013"/>
          <p14:tracePt t="144258" x="1000125" y="5808663"/>
          <p14:tracePt t="144274" x="1008063" y="5794375"/>
          <p14:tracePt t="144291" x="1022350" y="5780088"/>
          <p14:tracePt t="144307" x="1028700" y="5765800"/>
          <p14:tracePt t="144322" x="1042988" y="5757863"/>
          <p14:tracePt t="144340" x="1057275" y="5751513"/>
          <p14:tracePt t="144356" x="1071563" y="5743575"/>
          <p14:tracePt t="144392" x="1108075" y="5737225"/>
          <p14:tracePt t="144406" x="1136650" y="5722938"/>
          <p14:tracePt t="144422" x="1150938" y="5700713"/>
          <p14:tracePt t="144439" x="1179513" y="5672138"/>
          <p14:tracePt t="144456" x="1200150" y="5643563"/>
          <p14:tracePt t="144472" x="1243013" y="5614988"/>
          <p14:tracePt t="144489" x="1257300" y="5614988"/>
          <p14:tracePt t="144509" x="1279525" y="5608638"/>
          <p14:tracePt t="144524" x="1300163" y="5608638"/>
          <p14:tracePt t="144539" x="1328738" y="5586413"/>
          <p14:tracePt t="144557" x="1350963" y="5586413"/>
          <p14:tracePt t="144573" x="1393825" y="5572125"/>
          <p14:tracePt t="144590" x="1428750" y="5565775"/>
          <p14:tracePt t="144606" x="1471613" y="5565775"/>
          <p14:tracePt t="144625" x="1528763" y="5551488"/>
          <p14:tracePt t="144641" x="1579563" y="5543550"/>
          <p14:tracePt t="144658" x="1622425" y="5529263"/>
          <p14:tracePt t="144675" x="1679575" y="5500688"/>
          <p14:tracePt t="144690" x="1714500" y="5500688"/>
          <p14:tracePt t="144707" x="1757363" y="5494338"/>
          <p14:tracePt t="144723" x="1800225" y="5486400"/>
          <p14:tracePt t="144741" x="1836738" y="5486400"/>
          <p14:tracePt t="144756" x="1871663" y="5486400"/>
          <p14:tracePt t="144774" x="1885950" y="5486400"/>
          <p14:tracePt t="144790" x="1914525" y="5486400"/>
          <p14:tracePt t="144808" x="1928813" y="5486400"/>
          <p14:tracePt t="144825" x="1936750" y="5486400"/>
          <p14:tracePt t="144840" x="1971675" y="5494338"/>
          <p14:tracePt t="144857" x="1993900" y="5500688"/>
          <p14:tracePt t="144875" x="2065338" y="5514975"/>
          <p14:tracePt t="144890" x="2093913" y="5522913"/>
          <p14:tracePt t="144907" x="2108200" y="5529263"/>
          <p14:tracePt t="144924" x="2122488" y="5537200"/>
          <p14:tracePt t="144940" x="2128838" y="5543550"/>
          <p14:tracePt t="144959" x="2136775" y="5551488"/>
          <p14:tracePt t="144975" x="2143125" y="5557838"/>
          <p14:tracePt t="144991" x="2143125" y="5580063"/>
          <p14:tracePt t="145009" x="2151063" y="5594350"/>
          <p14:tracePt t="145026" x="2157413" y="5614988"/>
          <p14:tracePt t="145043" x="2165350" y="5629275"/>
          <p14:tracePt t="145061" x="2165350" y="5651500"/>
          <p14:tracePt t="145092" x="2165350" y="5657850"/>
          <p14:tracePt t="145108" x="2171700" y="5665788"/>
          <p14:tracePt t="145135" x="2171700" y="5672138"/>
          <p14:tracePt t="145149" x="2179638" y="5672138"/>
          <p14:tracePt t="145188" x="2179638" y="5680075"/>
          <p14:tracePt t="145203" x="2179638" y="5686425"/>
          <p14:tracePt t="145241" x="2179638" y="5694363"/>
          <p14:tracePt t="145339" x="2185988" y="5694363"/>
          <p14:tracePt t="145487" x="2185988" y="5700713"/>
          <p14:tracePt t="145558" x="2185988" y="5708650"/>
          <p14:tracePt t="145565" x="2185988" y="5715000"/>
          <p14:tracePt t="145580" x="2185988" y="5722938"/>
          <p14:tracePt t="145596" x="2193925" y="5729288"/>
          <p14:tracePt t="145621" x="2193925" y="5737225"/>
          <p14:tracePt t="145714" x="2193925" y="5743575"/>
          <p14:tracePt t="145735" x="2193925" y="5751513"/>
          <p14:tracePt t="145812" x="2193925" y="5757863"/>
          <p14:tracePt t="145860" x="2193925" y="5765800"/>
          <p14:tracePt t="146278" x="2200275" y="5765800"/>
          <p14:tracePt t="146290" x="2208213" y="5765800"/>
          <p14:tracePt t="146312" x="2214563" y="5765800"/>
          <p14:tracePt t="146438" x="2222500" y="5765800"/>
          <p14:tracePt t="146469" x="2228850" y="5765800"/>
          <p14:tracePt t="146608" x="2236788" y="5765800"/>
          <p14:tracePt t="146619" x="2243138" y="5765800"/>
          <p14:tracePt t="146627" x="2251075" y="5765800"/>
          <p14:tracePt t="146645" x="2265363" y="5765800"/>
          <p14:tracePt t="146661" x="2271713" y="5765800"/>
          <p14:tracePt t="146679" x="2279650" y="5765800"/>
          <p14:tracePt t="146774" x="2279650" y="5772150"/>
          <p14:tracePt t="146813" x="2279650" y="5780088"/>
          <p14:tracePt t="146850" x="2279650" y="5786438"/>
          <p14:tracePt t="146861" x="2279650" y="5794375"/>
          <p14:tracePt t="146868" x="2279650" y="5800725"/>
          <p14:tracePt t="146880" x="2279650" y="5808663"/>
          <p14:tracePt t="146901" x="2279650" y="5815013"/>
          <p14:tracePt t="146912" x="2279650" y="5822950"/>
          <p14:tracePt t="146929" x="2286000" y="5829300"/>
          <p14:tracePt t="146945" x="2286000" y="5843588"/>
          <p14:tracePt t="146962" x="2286000" y="5857875"/>
          <p14:tracePt t="146979" x="2286000" y="5872163"/>
          <p14:tracePt t="146995" x="2286000" y="5880100"/>
          <p14:tracePt t="147012" x="2286000" y="5886450"/>
          <p14:tracePt t="147029" x="2286000" y="5894388"/>
          <p14:tracePt t="147047" x="2286000" y="5900738"/>
          <p14:tracePt t="147064" x="2293938" y="5908675"/>
          <p14:tracePt t="147097" x="2293938" y="5922963"/>
          <p14:tracePt t="147118" x="2293938" y="5929313"/>
          <p14:tracePt t="147129" x="2293938" y="5937250"/>
          <p14:tracePt t="147147" x="2293938" y="5951538"/>
          <p14:tracePt t="147181" x="2293938" y="5957888"/>
          <p14:tracePt t="147197" x="2293938" y="5965825"/>
          <p14:tracePt t="147212" x="2293938" y="5972175"/>
          <p14:tracePt t="147232" x="2286000" y="5980113"/>
          <p14:tracePt t="147254" x="2279650" y="5986463"/>
          <p14:tracePt t="147262" x="2265363" y="5986463"/>
          <p14:tracePt t="147280" x="2257425" y="5994400"/>
          <p14:tracePt t="147297" x="2243138" y="6000750"/>
          <p14:tracePt t="147313" x="2236788" y="6000750"/>
          <p14:tracePt t="147346" x="2228850" y="6000750"/>
          <p14:tracePt t="147364" x="2228850" y="6008688"/>
          <p14:tracePt t="147380" x="2222500" y="6015038"/>
          <p14:tracePt t="147414" x="2214563" y="6015038"/>
          <p14:tracePt t="147430" x="2208213" y="6015038"/>
          <p14:tracePt t="147447" x="2208213" y="6022975"/>
          <p14:tracePt t="147467" x="2200275" y="6029325"/>
          <p14:tracePt t="147484" x="2193925" y="6037263"/>
          <p14:tracePt t="147497" x="2185988" y="6037263"/>
          <p14:tracePt t="147513" x="2171700" y="6037263"/>
          <p14:tracePt t="147531" x="2165350" y="6037263"/>
          <p14:tracePt t="147547" x="2151063" y="6057900"/>
          <p14:tracePt t="147563" x="2136775" y="6086475"/>
          <p14:tracePt t="147580" x="2114550" y="6094413"/>
          <p14:tracePt t="147597" x="2108200" y="6094413"/>
          <p14:tracePt t="147614" x="2100263" y="6100763"/>
          <p14:tracePt t="147631" x="2085975" y="6100763"/>
          <p14:tracePt t="147665" x="2079625" y="6100763"/>
          <p14:tracePt t="147681" x="2065338" y="6100763"/>
          <p14:tracePt t="147697" x="2022475" y="6100763"/>
          <p14:tracePt t="147714" x="1971675" y="6100763"/>
          <p14:tracePt t="147734" x="1885950" y="6100763"/>
          <p14:tracePt t="147749" x="1857375" y="6100763"/>
          <p14:tracePt t="147765" x="1814513" y="6100763"/>
          <p14:tracePt t="147781" x="1757363" y="6094413"/>
          <p14:tracePt t="147797" x="1736725" y="6094413"/>
          <p14:tracePt t="147814" x="1714500" y="6094413"/>
          <p14:tracePt t="147831" x="1693863" y="6080125"/>
          <p14:tracePt t="147847" x="1657350" y="6057900"/>
          <p14:tracePt t="147864" x="1614488" y="6022975"/>
          <p14:tracePt t="147881" x="1550988" y="5972175"/>
          <p14:tracePt t="147897" x="1485900" y="5957888"/>
          <p14:tracePt t="147918" x="1450975" y="5937250"/>
          <p14:tracePt t="147932" x="1428750" y="5922963"/>
          <p14:tracePt t="147949" x="1400175" y="5915025"/>
          <p14:tracePt t="147964" x="1385888" y="5900738"/>
          <p14:tracePt t="147981" x="1379538" y="5894388"/>
          <p14:tracePt t="147998" x="1371600" y="5872163"/>
          <p14:tracePt t="148016" x="1371600" y="5843588"/>
          <p14:tracePt t="148033" x="1371600" y="5815013"/>
          <p14:tracePt t="148050" x="1371600" y="5780088"/>
          <p14:tracePt t="148065" x="1371600" y="5765800"/>
          <p14:tracePt t="148083" x="1379538" y="5751513"/>
          <p14:tracePt t="148103" x="1414463" y="5737225"/>
          <p14:tracePt t="148115" x="1428750" y="5737225"/>
          <p14:tracePt t="148131" x="1471613" y="5729288"/>
          <p14:tracePt t="148148" x="1508125" y="5722938"/>
          <p14:tracePt t="148167" x="1565275" y="5715000"/>
          <p14:tracePt t="148183" x="1636713" y="5700713"/>
          <p14:tracePt t="148200" x="1700213" y="5694363"/>
          <p14:tracePt t="148217" x="1785938" y="5686425"/>
          <p14:tracePt t="148232" x="1828800" y="5686425"/>
          <p14:tracePt t="148249" x="1857375" y="5680075"/>
          <p14:tracePt t="148265" x="1893888" y="5680075"/>
          <p14:tracePt t="148283" x="1928813" y="5680075"/>
          <p14:tracePt t="148298" x="1957388" y="5680075"/>
          <p14:tracePt t="148315" x="1979613" y="5680075"/>
          <p14:tracePt t="148334" x="2000250" y="5680075"/>
          <p14:tracePt t="148351" x="2028825" y="5680075"/>
          <p14:tracePt t="148366" x="2043113" y="5686425"/>
          <p14:tracePt t="148382" x="2071688" y="5686425"/>
          <p14:tracePt t="148399" x="2093913" y="5686425"/>
          <p14:tracePt t="148415" x="2122488" y="5694363"/>
          <p14:tracePt t="148432" x="2143125" y="5708650"/>
          <p14:tracePt t="148450" x="2165350" y="5715000"/>
          <p14:tracePt t="148466" x="2179638" y="5737225"/>
          <p14:tracePt t="148482" x="2193925" y="5751513"/>
          <p14:tracePt t="148500" x="2208213" y="5757863"/>
          <p14:tracePt t="148516" x="2222500" y="5765800"/>
          <p14:tracePt t="148532" x="2228850" y="5780088"/>
          <p14:tracePt t="148549" x="2257425" y="5794375"/>
          <p14:tracePt t="148567" x="2279650" y="5822950"/>
          <p14:tracePt t="148583" x="2293938" y="5857875"/>
          <p14:tracePt t="148585" x="2300288" y="5872163"/>
          <p14:tracePt t="148600" x="2314575" y="5880100"/>
          <p14:tracePt t="148617" x="2322513" y="5900738"/>
          <p14:tracePt t="148633" x="2322513" y="5908675"/>
          <p14:tracePt t="148649" x="2328863" y="5922963"/>
          <p14:tracePt t="148666" x="2336800" y="5929313"/>
          <p14:tracePt t="148683" x="2336800" y="5957888"/>
          <p14:tracePt t="148700" x="2336800" y="5972175"/>
          <p14:tracePt t="148720" x="2336800" y="5980113"/>
          <p14:tracePt t="148733" x="2336800" y="5994400"/>
          <p14:tracePt t="148749" x="2336800" y="6008688"/>
          <p14:tracePt t="148768" x="2336800" y="6015038"/>
          <p14:tracePt t="148783" x="2336800" y="6022975"/>
          <p14:tracePt t="148801" x="2336800" y="6037263"/>
          <p14:tracePt t="148816" x="2336800" y="6043613"/>
          <p14:tracePt t="148820" x="2336800" y="6051550"/>
          <p14:tracePt t="148835" x="2336800" y="6057900"/>
          <p14:tracePt t="148852" x="2336800" y="6072188"/>
          <p14:tracePt t="148868" x="2328863" y="6086475"/>
          <p14:tracePt t="148901" x="2328863" y="6100763"/>
          <p14:tracePt t="148971" x="2328863" y="6108700"/>
          <p14:tracePt t="148986" x="2328863" y="6115050"/>
          <p14:tracePt t="149002" x="2328863" y="6122988"/>
          <p14:tracePt t="149028" x="2328863" y="6129338"/>
          <p14:tracePt t="149095" x="2328863" y="6137275"/>
          <p14:tracePt t="149112" x="2328863" y="6143625"/>
          <p14:tracePt t="149120" x="2328863" y="6157913"/>
          <p14:tracePt t="149133" x="2328863" y="6165850"/>
          <p14:tracePt t="149382" x="2328863" y="6172200"/>
          <p14:tracePt t="149399" x="2336800" y="6172200"/>
          <p14:tracePt t="149405" x="2343150" y="6180138"/>
          <p14:tracePt t="149423" x="2343150" y="6186488"/>
          <p14:tracePt t="149435" x="2351088" y="6194425"/>
          <p14:tracePt t="149452" x="2357438" y="6208713"/>
          <p14:tracePt t="149875" x="2357438" y="6215063"/>
          <p14:tracePt t="149900" x="2365375" y="6215063"/>
          <p14:tracePt t="149907" x="2365375" y="6223000"/>
          <p14:tracePt t="149919" x="2371725" y="6223000"/>
          <p14:tracePt t="149935" x="2379663" y="6223000"/>
          <p14:tracePt t="149952" x="2393950" y="6229350"/>
          <p14:tracePt t="149969" x="2400300" y="6229350"/>
          <p14:tracePt t="149986" x="2414588" y="6243638"/>
          <p14:tracePt t="150020" x="2428875" y="6243638"/>
          <p14:tracePt t="150037" x="2436813" y="6251575"/>
          <p14:tracePt t="150053" x="2443163" y="6251575"/>
          <p14:tracePt t="150070" x="2457450" y="6251575"/>
          <p14:tracePt t="150086" x="2465388" y="6251575"/>
          <p14:tracePt t="150103" x="2479675" y="6251575"/>
          <p14:tracePt t="150136" x="2486025" y="6251575"/>
          <p14:tracePt t="150153" x="2493963" y="6251575"/>
          <p14:tracePt t="150406" x="2500313" y="6251575"/>
          <p14:tracePt t="150413" x="2508250" y="6257925"/>
          <p14:tracePt t="150438" x="2514600" y="6257925"/>
          <p14:tracePt t="150452" x="2514600" y="6265863"/>
          <p14:tracePt t="150462" x="2522538" y="6265863"/>
          <p14:tracePt t="150478" x="2528888" y="6265863"/>
          <p14:tracePt t="150500" x="2536825" y="6265863"/>
          <p14:tracePt t="150907" x="2543175" y="6272213"/>
          <p14:tracePt t="150916" x="2557463" y="6272213"/>
          <p14:tracePt t="150942" x="2565400" y="6280150"/>
          <p14:tracePt t="150951" x="2571750" y="6286500"/>
          <p14:tracePt t="150973" x="2586038" y="6294438"/>
          <p14:tracePt t="150988" x="2600325" y="6300788"/>
          <p14:tracePt t="151007" x="2614613" y="6308725"/>
          <p14:tracePt t="151022" x="2628900" y="6315075"/>
          <p14:tracePt t="151039" x="2636838" y="6315075"/>
          <p14:tracePt t="151058" x="2643188" y="6315075"/>
          <p14:tracePt t="151331" x="2651125" y="6315075"/>
          <p14:tracePt t="151337" x="2651125" y="6323013"/>
          <p14:tracePt t="151369" x="2665413" y="6323013"/>
          <p14:tracePt t="151382" x="2671763" y="6323013"/>
          <p14:tracePt t="151398" x="2679700" y="6323013"/>
          <p14:tracePt t="151406" x="2686050" y="6323013"/>
          <p14:tracePt t="151438" x="2693988" y="6323013"/>
          <p14:tracePt t="151867" x="2700338" y="6323013"/>
          <p14:tracePt t="151979" x="2708275" y="6323013"/>
          <p14:tracePt t="152096" x="2708275" y="6315075"/>
          <p14:tracePt t="154663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10.3 </a:t>
            </a:r>
            <a:r>
              <a:rPr lang="ko-KR" altLang="en-US" dirty="0">
                <a:solidFill>
                  <a:srgbClr val="0000FF"/>
                </a:solidFill>
              </a:rPr>
              <a:t>그래프의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그래프의 탐색이란</a:t>
            </a:r>
            <a:r>
              <a:rPr lang="en-US" altLang="ko-KR" sz="2400" kern="0" dirty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깊이 </a:t>
            </a:r>
            <a:r>
              <a:rPr lang="ko-KR" altLang="en-US" sz="2400" kern="0" dirty="0">
                <a:solidFill>
                  <a:schemeClr val="tx2"/>
                </a:solidFill>
              </a:rPr>
              <a:t>우선 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탐색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chemeClr val="tx2"/>
                </a:solidFill>
              </a:rPr>
              <a:t>인접 리스트 구현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너비 </a:t>
            </a:r>
            <a:r>
              <a:rPr lang="ko-KR" altLang="en-US" sz="2400" kern="0" dirty="0">
                <a:solidFill>
                  <a:schemeClr val="tx2"/>
                </a:solidFill>
              </a:rPr>
              <a:t>우선 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탐색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chemeClr val="tx2"/>
                </a:solidFill>
              </a:rPr>
              <a:t>인접 리스트 구현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탐색 </a:t>
            </a:r>
            <a:r>
              <a:rPr lang="ko-KR" altLang="en-US" sz="2400" kern="0" dirty="0">
                <a:solidFill>
                  <a:schemeClr val="tx2"/>
                </a:solidFill>
              </a:rPr>
              <a:t>알고리즘 성능</a:t>
            </a:r>
          </a:p>
          <a:p>
            <a:pPr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67"/>
    </mc:Choice>
    <mc:Fallback xmlns="">
      <p:transition spd="slow" advTm="3206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82860" y="1493785"/>
            <a:ext cx="8229600" cy="486054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가장 기본적인 연산</a:t>
            </a:r>
          </a:p>
          <a:p>
            <a:pPr lvl="1"/>
            <a:r>
              <a:rPr lang="ko-KR" altLang="en-US" dirty="0" smtClean="0"/>
              <a:t>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정점부터 차례대로 모든 정점들을 한 번씩 방문</a:t>
            </a:r>
          </a:p>
          <a:p>
            <a:pPr lvl="1"/>
            <a:r>
              <a:rPr lang="ko-KR" altLang="en-US" dirty="0" smtClean="0"/>
              <a:t>많은 문제들이 단순히 탐색만으로 해결됨</a:t>
            </a:r>
          </a:p>
          <a:p>
            <a:pPr lvl="2"/>
            <a:r>
              <a:rPr lang="ko-KR" altLang="en-US" dirty="0" smtClean="0"/>
              <a:t>도로망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도시에서 다른 도시로 갈 수 있는지 여부</a:t>
            </a:r>
          </a:p>
          <a:p>
            <a:pPr lvl="2"/>
            <a:r>
              <a:rPr lang="ko-KR" altLang="en-US" dirty="0" smtClean="0"/>
              <a:t>전자회로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단자와 다른 단자의 연결 여부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깊이 우선 탐색</a:t>
            </a:r>
            <a:r>
              <a:rPr lang="en-US" altLang="ko-KR" dirty="0" smtClean="0"/>
              <a:t> </a:t>
            </a:r>
            <a:r>
              <a:rPr lang="en-US" altLang="ko-KR" dirty="0"/>
              <a:t>(DFS</a:t>
            </a:r>
            <a:r>
              <a:rPr lang="en-US" altLang="ko-KR" dirty="0" smtClean="0"/>
              <a:t>) / </a:t>
            </a:r>
            <a:r>
              <a:rPr lang="ko-KR" altLang="en-US" dirty="0" smtClean="0"/>
              <a:t>너비 우선 탐색</a:t>
            </a:r>
            <a:r>
              <a:rPr lang="en-US" altLang="ko-KR" dirty="0" smtClean="0"/>
              <a:t> (</a:t>
            </a:r>
            <a:r>
              <a:rPr lang="en-US" altLang="ko-KR" dirty="0"/>
              <a:t>BFS)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그래프의 탐색이란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3338990"/>
            <a:ext cx="5985665" cy="19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7"/>
    </mc:Choice>
    <mc:Fallback xmlns="">
      <p:transition spd="slow" advTm="3681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DFS: depth-first search</a:t>
            </a:r>
          </a:p>
          <a:p>
            <a:pPr lvl="1"/>
            <a:r>
              <a:rPr lang="ko-KR" altLang="en-US" dirty="0" smtClean="0"/>
              <a:t>한 방향으로 끝까지 가다가 더 이상 갈 수 없게 되면 가장 가까운 갈림길로 돌아와서 다른 방향으로 다시 탐색 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되돌아가기 위해서는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순환함수 호출로 묵시적인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이용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깊이 우선 탐색 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0" y="3474005"/>
            <a:ext cx="8303928" cy="21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51"/>
    </mc:Choice>
    <mc:Fallback xmlns="">
      <p:transition spd="slow" advTm="14465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6917" x="6251575" y="2936875"/>
          <p14:tracePt t="67111" x="6237288" y="2936875"/>
          <p14:tracePt t="67121" x="6229350" y="2936875"/>
          <p14:tracePt t="67127" x="6208713" y="2943225"/>
          <p14:tracePt t="67142" x="6129338" y="2951163"/>
          <p14:tracePt t="67153" x="6072188" y="2951163"/>
          <p14:tracePt t="67168" x="6000750" y="2957513"/>
          <p14:tracePt t="67185" x="5886450" y="2971800"/>
          <p14:tracePt t="67201" x="5780088" y="2971800"/>
          <p14:tracePt t="67205" x="5729288" y="2971800"/>
          <p14:tracePt t="67217" x="5665788" y="2971800"/>
          <p14:tracePt t="67234" x="5422900" y="2994025"/>
          <p14:tracePt t="67252" x="5272088" y="3008313"/>
          <p14:tracePt t="67269" x="5129213" y="3008313"/>
          <p14:tracePt t="67285" x="5022850" y="3008313"/>
          <p14:tracePt t="67301" x="4857750" y="3000375"/>
          <p14:tracePt t="67318" x="4751388" y="3008313"/>
          <p14:tracePt t="67336" x="4514850" y="3022600"/>
          <p14:tracePt t="67352" x="4394200" y="3022600"/>
          <p14:tracePt t="67368" x="4265613" y="3043238"/>
          <p14:tracePt t="67385" x="4129088" y="3065463"/>
          <p14:tracePt t="67401" x="4014788" y="3079750"/>
          <p14:tracePt t="67419" x="3908425" y="3108325"/>
          <p14:tracePt t="67434" x="3808413" y="3114675"/>
          <p14:tracePt t="67450" x="3714750" y="3136900"/>
          <p14:tracePt t="67467" x="3614738" y="3165475"/>
          <p14:tracePt t="67486" x="3414713" y="3208338"/>
          <p14:tracePt t="67503" x="3357563" y="3228975"/>
          <p14:tracePt t="67520" x="3257550" y="3257550"/>
          <p14:tracePt t="67535" x="3143250" y="3271838"/>
          <p14:tracePt t="67551" x="3057525" y="3279775"/>
          <p14:tracePt t="67567" x="2943225" y="3279775"/>
          <p14:tracePt t="67584" x="2851150" y="3286125"/>
          <p14:tracePt t="67602" x="2765425" y="3294063"/>
          <p14:tracePt t="67617" x="2708275" y="3300413"/>
          <p14:tracePt t="67636" x="2593975" y="3308350"/>
          <p14:tracePt t="67651" x="2514600" y="3294063"/>
          <p14:tracePt t="67667" x="2414588" y="3300413"/>
          <p14:tracePt t="67684" x="2357438" y="3300413"/>
          <p14:tracePt t="67702" x="2279650" y="3300413"/>
          <p14:tracePt t="67707" x="2251075" y="3300413"/>
          <p14:tracePt t="67718" x="2208213" y="3300413"/>
          <p14:tracePt t="67735" x="2157413" y="3308350"/>
          <p14:tracePt t="67752" x="2128838" y="3308350"/>
          <p14:tracePt t="67767" x="2100263" y="3308350"/>
          <p14:tracePt t="67784" x="2085975" y="3308350"/>
          <p14:tracePt t="67801" x="2065338" y="3308350"/>
          <p14:tracePt t="67817" x="2051050" y="3308350"/>
          <p14:tracePt t="67836" x="2028825" y="3308350"/>
          <p14:tracePt t="67869" x="2022475" y="3308350"/>
          <p14:tracePt t="69059" x="2022475" y="3314700"/>
          <p14:tracePt t="69062" x="2022475" y="3322638"/>
          <p14:tracePt t="69079" x="2014538" y="3328988"/>
          <p14:tracePt t="69399" x="2022475" y="3328988"/>
          <p14:tracePt t="69406" x="2028825" y="3328988"/>
          <p14:tracePt t="69417" x="2036763" y="3328988"/>
          <p14:tracePt t="69433" x="2043113" y="3328988"/>
          <p14:tracePt t="69450" x="2065338" y="3328988"/>
          <p14:tracePt t="69467" x="2071688" y="3328988"/>
          <p14:tracePt t="69483" x="2093913" y="3328988"/>
          <p14:tracePt t="69500" x="2114550" y="3322638"/>
          <p14:tracePt t="69516" x="2122488" y="3322638"/>
          <p14:tracePt t="69533" x="2128838" y="3314700"/>
          <p14:tracePt t="69550" x="2136775" y="3314700"/>
          <p14:tracePt t="69566" x="2136775" y="3308350"/>
          <p14:tracePt t="69584" x="2143125" y="3308350"/>
          <p14:tracePt t="69601" x="2151063" y="3308350"/>
          <p14:tracePt t="69635" x="2165350" y="3308350"/>
          <p14:tracePt t="69652" x="2193925" y="3308350"/>
          <p14:tracePt t="69669" x="2222500" y="3308350"/>
          <p14:tracePt t="69684" x="2265363" y="3308350"/>
          <p14:tracePt t="69701" x="2328863" y="3314700"/>
          <p14:tracePt t="69707" x="2357438" y="3314700"/>
          <p14:tracePt t="69716" x="2379663" y="3322638"/>
          <p14:tracePt t="69735" x="2479675" y="3322638"/>
          <p14:tracePt t="69751" x="2551113" y="3322638"/>
          <p14:tracePt t="69767" x="2593975" y="3308350"/>
          <p14:tracePt t="69784" x="2628900" y="3300413"/>
          <p14:tracePt t="69800" x="2643188" y="3300413"/>
          <p14:tracePt t="69817" x="2657475" y="3300413"/>
          <p14:tracePt t="69834" x="2671763" y="3294063"/>
          <p14:tracePt t="69849" x="2686050" y="3294063"/>
          <p14:tracePt t="69866" x="2722563" y="3294063"/>
          <p14:tracePt t="69884" x="2757488" y="3294063"/>
          <p14:tracePt t="69901" x="2786063" y="3294063"/>
          <p14:tracePt t="69918" x="2814638" y="3294063"/>
          <p14:tracePt t="69934" x="2851150" y="3294063"/>
          <p14:tracePt t="69950" x="2900363" y="3294063"/>
          <p14:tracePt t="69966" x="2943225" y="3294063"/>
          <p14:tracePt t="69983" x="2979738" y="3294063"/>
          <p14:tracePt t="70000" x="3028950" y="3286125"/>
          <p14:tracePt t="70018" x="3057525" y="3279775"/>
          <p14:tracePt t="70036" x="3071813" y="3279775"/>
          <p14:tracePt t="70050" x="3100388" y="3271838"/>
          <p14:tracePt t="70068" x="3122613" y="3271838"/>
          <p14:tracePt t="70083" x="3157538" y="3271838"/>
          <p14:tracePt t="70099" x="3186113" y="3265488"/>
          <p14:tracePt t="70116" x="3200400" y="3265488"/>
          <p14:tracePt t="70135" x="3228975" y="3265488"/>
          <p14:tracePt t="70152" x="3236913" y="3265488"/>
          <p14:tracePt t="70170" x="3257550" y="3265488"/>
          <p14:tracePt t="70183" x="3271838" y="3265488"/>
          <p14:tracePt t="70199" x="3294063" y="3265488"/>
          <p14:tracePt t="70219" x="3343275" y="3265488"/>
          <p14:tracePt t="70234" x="3379788" y="3265488"/>
          <p14:tracePt t="70250" x="3436938" y="3265488"/>
          <p14:tracePt t="70267" x="3486150" y="3265488"/>
          <p14:tracePt t="70283" x="3508375" y="3265488"/>
          <p14:tracePt t="70299" x="3529013" y="3265488"/>
          <p14:tracePt t="70316" x="3536950" y="3265488"/>
          <p14:tracePt t="70384" x="3543300" y="3265488"/>
          <p14:tracePt t="70440" x="3551238" y="3265488"/>
          <p14:tracePt t="70448" x="3557588" y="3265488"/>
          <p14:tracePt t="70456" x="3565525" y="3265488"/>
          <p14:tracePt t="70466" x="3571875" y="3265488"/>
          <p14:tracePt t="70485" x="3586163" y="3265488"/>
          <p14:tracePt t="70641" x="3594100" y="3265488"/>
          <p14:tracePt t="70691" x="3600450" y="3265488"/>
          <p14:tracePt t="70702" x="3614738" y="3271838"/>
          <p14:tracePt t="70707" x="3636963" y="3279775"/>
          <p14:tracePt t="70716" x="3651250" y="3279775"/>
          <p14:tracePt t="70736" x="3708400" y="3279775"/>
          <p14:tracePt t="70750" x="3757613" y="3257550"/>
          <p14:tracePt t="70766" x="3808413" y="3251200"/>
          <p14:tracePt t="70783" x="3857625" y="3243263"/>
          <p14:tracePt t="70800" x="3937000" y="3222625"/>
          <p14:tracePt t="70816" x="4029075" y="3222625"/>
          <p14:tracePt t="70835" x="4079875" y="3222625"/>
          <p14:tracePt t="70849" x="4114800" y="3222625"/>
          <p14:tracePt t="70852" x="4137025" y="3222625"/>
          <p14:tracePt t="70866" x="4157663" y="3222625"/>
          <p14:tracePt t="70883" x="4186238" y="3222625"/>
          <p14:tracePt t="70899" x="4208463" y="3222625"/>
          <p14:tracePt t="70916" x="4222750" y="3222625"/>
          <p14:tracePt t="70933" x="4243388" y="3222625"/>
          <p14:tracePt t="70951" x="4271963" y="3222625"/>
          <p14:tracePt t="70966" x="4308475" y="3222625"/>
          <p14:tracePt t="70983" x="4322763" y="3222625"/>
          <p14:tracePt t="71000" x="4379913" y="3222625"/>
          <p14:tracePt t="71016" x="4422775" y="3222625"/>
          <p14:tracePt t="71035" x="4479925" y="3222625"/>
          <p14:tracePt t="71051" x="4529138" y="3236913"/>
          <p14:tracePt t="71066" x="4565650" y="3243263"/>
          <p14:tracePt t="71082" x="4643438" y="3251200"/>
          <p14:tracePt t="71099" x="4708525" y="3251200"/>
          <p14:tracePt t="71117" x="4765675" y="3251200"/>
          <p14:tracePt t="71134" x="4851400" y="3251200"/>
          <p14:tracePt t="71153" x="4922838" y="3236913"/>
          <p14:tracePt t="71167" x="5008563" y="3222625"/>
          <p14:tracePt t="71185" x="5080000" y="3222625"/>
          <p14:tracePt t="71201" x="5165725" y="3214688"/>
          <p14:tracePt t="71207" x="5208588" y="3208338"/>
          <p14:tracePt t="71216" x="5243513" y="3200400"/>
          <p14:tracePt t="71233" x="5322888" y="3186113"/>
          <p14:tracePt t="71250" x="5414963" y="3179763"/>
          <p14:tracePt t="71266" x="5480050" y="3165475"/>
          <p14:tracePt t="71283" x="5529263" y="3157538"/>
          <p14:tracePt t="71299" x="5565775" y="3157538"/>
          <p14:tracePt t="71316" x="5580063" y="3151188"/>
          <p14:tracePt t="71332" x="5614988" y="3143250"/>
          <p14:tracePt t="71349" x="5651500" y="3143250"/>
          <p14:tracePt t="71366" x="5694363" y="3128963"/>
          <p14:tracePt t="71383" x="5772150" y="3122613"/>
          <p14:tracePt t="71399" x="5837238" y="3122613"/>
          <p14:tracePt t="71416" x="5872163" y="3114675"/>
          <p14:tracePt t="71432" x="5915025" y="3108325"/>
          <p14:tracePt t="71452" x="5957888" y="3108325"/>
          <p14:tracePt t="71468" x="5994400" y="3100388"/>
          <p14:tracePt t="71486" x="6008688" y="3100388"/>
          <p14:tracePt t="71504" x="6043613" y="3100388"/>
          <p14:tracePt t="71520" x="6086475" y="3100388"/>
          <p14:tracePt t="71534" x="6108700" y="3094038"/>
          <p14:tracePt t="71550" x="6122988" y="3094038"/>
          <p14:tracePt t="71566" x="6143625" y="3094038"/>
          <p14:tracePt t="71584" x="6165850" y="3094038"/>
          <p14:tracePt t="71601" x="6186488" y="3094038"/>
          <p14:tracePt t="71606" x="6186488" y="3086100"/>
          <p14:tracePt t="71616" x="6194425" y="3079750"/>
          <p14:tracePt t="71634" x="6215063" y="3071813"/>
          <p14:tracePt t="71650" x="6237288" y="3065463"/>
          <p14:tracePt t="71667" x="6257925" y="3057525"/>
          <p14:tracePt t="71682" x="6286500" y="3051175"/>
          <p14:tracePt t="71699" x="6294438" y="3051175"/>
          <p14:tracePt t="71719" x="6308725" y="3043238"/>
          <p14:tracePt t="76727" x="6300788" y="3043238"/>
          <p14:tracePt t="76735" x="6280150" y="3065463"/>
          <p14:tracePt t="76749" x="6257925" y="3071813"/>
          <p14:tracePt t="76764" x="6186488" y="3108325"/>
          <p14:tracePt t="76781" x="6080125" y="3151188"/>
          <p14:tracePt t="76797" x="5994400" y="3194050"/>
          <p14:tracePt t="76814" x="5908675" y="3243263"/>
          <p14:tracePt t="76831" x="5822950" y="3286125"/>
          <p14:tracePt t="76848" x="5757863" y="3328988"/>
          <p14:tracePt t="76864" x="5637213" y="3400425"/>
          <p14:tracePt t="76882" x="5472113" y="3479800"/>
          <p14:tracePt t="76898" x="5394325" y="3514725"/>
          <p14:tracePt t="76914" x="5322888" y="3551238"/>
          <p14:tracePt t="76932" x="5251450" y="3594100"/>
          <p14:tracePt t="76949" x="5186363" y="3636963"/>
          <p14:tracePt t="76966" x="5108575" y="3671888"/>
          <p14:tracePt t="76982" x="5014913" y="3736975"/>
          <p14:tracePt t="76999" x="4865688" y="3800475"/>
          <p14:tracePt t="77001" x="4814888" y="3829050"/>
          <p14:tracePt t="77015" x="4686300" y="3879850"/>
          <p14:tracePt t="77030" x="4537075" y="3943350"/>
          <p14:tracePt t="77047" x="4408488" y="3994150"/>
          <p14:tracePt t="77064" x="4322763" y="4043363"/>
          <p14:tracePt t="77080" x="4222750" y="4086225"/>
          <p14:tracePt t="77099" x="4100513" y="4108450"/>
          <p14:tracePt t="77114" x="3979863" y="4137025"/>
          <p14:tracePt t="77131" x="3857625" y="4186238"/>
          <p14:tracePt t="77148" x="3714750" y="4222750"/>
          <p14:tracePt t="77164" x="3622675" y="4271963"/>
          <p14:tracePt t="77181" x="3500438" y="4314825"/>
          <p14:tracePt t="77197" x="3371850" y="4337050"/>
          <p14:tracePt t="77202" x="3314700" y="4357688"/>
          <p14:tracePt t="77217" x="3236913" y="4371975"/>
          <p14:tracePt t="77231" x="3071813" y="4394200"/>
          <p14:tracePt t="77247" x="2894013" y="4422775"/>
          <p14:tracePt t="77264" x="2743200" y="4437063"/>
          <p14:tracePt t="77282" x="2565400" y="4443413"/>
          <p14:tracePt t="77299" x="2457450" y="4443413"/>
          <p14:tracePt t="77316" x="2357438" y="4437063"/>
          <p14:tracePt t="77332" x="2286000" y="4437063"/>
          <p14:tracePt t="77349" x="2236788" y="4429125"/>
          <p14:tracePt t="77365" x="2157413" y="4400550"/>
          <p14:tracePt t="77367" x="2143125" y="4379913"/>
          <p14:tracePt t="77381" x="2114550" y="4379913"/>
          <p14:tracePt t="77398" x="2036763" y="4343400"/>
          <p14:tracePt t="77416" x="1936750" y="4314825"/>
          <p14:tracePt t="77431" x="1879600" y="4300538"/>
          <p14:tracePt t="77447" x="1843088" y="4286250"/>
          <p14:tracePt t="77464" x="1793875" y="4271963"/>
          <p14:tracePt t="77481" x="1751013" y="4251325"/>
          <p14:tracePt t="77497" x="1722438" y="4243388"/>
          <p14:tracePt t="77515" x="1657350" y="4214813"/>
          <p14:tracePt t="77532" x="1614488" y="4186238"/>
          <p14:tracePt t="77547" x="1536700" y="4151313"/>
          <p14:tracePt t="77565" x="1493838" y="4122738"/>
          <p14:tracePt t="77581" x="1443038" y="4086225"/>
          <p14:tracePt t="77597" x="1393825" y="4057650"/>
          <p14:tracePt t="77614" x="1336675" y="4014788"/>
          <p14:tracePt t="77633" x="1279525" y="3971925"/>
          <p14:tracePt t="77647" x="1271588" y="3965575"/>
          <p14:tracePt t="77668" x="1236663" y="3951288"/>
          <p14:tracePt t="77682" x="1222375" y="3937000"/>
          <p14:tracePt t="77699" x="1200150" y="3922713"/>
          <p14:tracePt t="77705" x="1193800" y="3908425"/>
          <p14:tracePt t="77715" x="1179513" y="3894138"/>
          <p14:tracePt t="77732" x="1150938" y="3871913"/>
          <p14:tracePt t="77748" x="1128713" y="3851275"/>
          <p14:tracePt t="77764" x="1122363" y="3851275"/>
          <p14:tracePt t="77800" x="1114425" y="3843338"/>
          <p14:tracePt t="77814" x="1108075" y="3822700"/>
          <p14:tracePt t="77831" x="1093788" y="3808413"/>
          <p14:tracePt t="77847" x="1093788" y="3794125"/>
          <p14:tracePt t="77864" x="1093788" y="3771900"/>
          <p14:tracePt t="77880" x="1085850" y="3771900"/>
          <p14:tracePt t="77918" x="1085850" y="3765550"/>
          <p14:tracePt t="77937" x="1085850" y="3757613"/>
          <p14:tracePt t="77953" x="1085850" y="3751263"/>
          <p14:tracePt t="78003" x="1093788" y="3751263"/>
          <p14:tracePt t="78025" x="1100138" y="3751263"/>
          <p14:tracePt t="78032" x="1108075" y="3751263"/>
          <p14:tracePt t="78040" x="1114425" y="3751263"/>
          <p14:tracePt t="78048" x="1128713" y="3751263"/>
          <p14:tracePt t="78064" x="1150938" y="3751263"/>
          <p14:tracePt t="78081" x="1171575" y="3751263"/>
          <p14:tracePt t="78097" x="1185863" y="3743325"/>
          <p14:tracePt t="78130" x="1200150" y="3743325"/>
          <p14:tracePt t="78147" x="1208088" y="3743325"/>
          <p14:tracePt t="78166" x="1228725" y="3736975"/>
          <p14:tracePt t="78182" x="1243013" y="3736975"/>
          <p14:tracePt t="78199" x="1279525" y="3736975"/>
          <p14:tracePt t="78201" x="1293813" y="3736975"/>
          <p14:tracePt t="78214" x="1300163" y="3736975"/>
          <p14:tracePt t="78233" x="1343025" y="3729038"/>
          <p14:tracePt t="78248" x="1365250" y="3729038"/>
          <p14:tracePt t="78264" x="1371600" y="3729038"/>
          <p14:tracePt t="78353" x="1379538" y="3729038"/>
          <p14:tracePt t="78399" x="1385888" y="3729038"/>
          <p14:tracePt t="78408" x="1400175" y="3729038"/>
          <p14:tracePt t="78420" x="1414463" y="3729038"/>
          <p14:tracePt t="78431" x="1422400" y="3729038"/>
          <p14:tracePt t="78581" x="1428750" y="3729038"/>
          <p14:tracePt t="78603" x="1443038" y="3729038"/>
          <p14:tracePt t="78610" x="1471613" y="3722688"/>
          <p14:tracePt t="78618" x="1485900" y="3722688"/>
          <p14:tracePt t="78630" x="1508125" y="3714750"/>
          <p14:tracePt t="78647" x="1550988" y="3714750"/>
          <p14:tracePt t="78668" x="1579563" y="3700463"/>
          <p14:tracePt t="78682" x="1593850" y="3700463"/>
          <p14:tracePt t="78698" x="1600200" y="3700463"/>
          <p14:tracePt t="78704" x="1614488" y="3700463"/>
          <p14:tracePt t="79876" x="1643063" y="3714750"/>
          <p14:tracePt t="79885" x="1665288" y="3722688"/>
          <p14:tracePt t="79897" x="1714500" y="3736975"/>
          <p14:tracePt t="79913" x="1765300" y="3743325"/>
          <p14:tracePt t="79929" x="1893888" y="3771900"/>
          <p14:tracePt t="79947" x="1979613" y="3786188"/>
          <p14:tracePt t="79963" x="2028825" y="3800475"/>
          <p14:tracePt t="79981" x="2071688" y="3800475"/>
          <p14:tracePt t="79999" x="2114550" y="3808413"/>
          <p14:tracePt t="80014" x="2128838" y="3808413"/>
          <p14:tracePt t="80118" x="2136775" y="3808413"/>
          <p14:tracePt t="80125" x="2143125" y="3808413"/>
          <p14:tracePt t="80134" x="2151063" y="3808413"/>
          <p14:tracePt t="80150" x="2157413" y="3808413"/>
          <p14:tracePt t="80188" x="2157413" y="3800475"/>
          <p14:tracePt t="80213" x="2165350" y="3800475"/>
          <p14:tracePt t="80228" x="2165350" y="3794125"/>
          <p14:tracePt t="80251" x="2165350" y="3786188"/>
          <p14:tracePt t="80260" x="2171700" y="3779838"/>
          <p14:tracePt t="80275" x="2171700" y="3771900"/>
          <p14:tracePt t="80283" x="2179638" y="3771900"/>
          <p14:tracePt t="80303" x="2179638" y="3765550"/>
          <p14:tracePt t="80315" x="2179638" y="3757613"/>
          <p14:tracePt t="80352" x="2179638" y="3751263"/>
          <p14:tracePt t="80369" x="2179638" y="3743325"/>
          <p14:tracePt t="80400" x="2179638" y="3736975"/>
          <p14:tracePt t="80421" x="2179638" y="3729038"/>
          <p14:tracePt t="80429" x="2185988" y="3729038"/>
          <p14:tracePt t="83192" x="2200275" y="3729038"/>
          <p14:tracePt t="83200" x="2228850" y="3729038"/>
          <p14:tracePt t="83205" x="2257425" y="3729038"/>
          <p14:tracePt t="83219" x="2308225" y="3729038"/>
          <p14:tracePt t="83235" x="2357438" y="3736975"/>
          <p14:tracePt t="83252" x="2422525" y="3751263"/>
          <p14:tracePt t="83270" x="2493963" y="3757613"/>
          <p14:tracePt t="83286" x="2543175" y="3757613"/>
          <p14:tracePt t="83302" x="2571750" y="3757613"/>
          <p14:tracePt t="83319" x="2622550" y="3757613"/>
          <p14:tracePt t="83336" x="2657475" y="3757613"/>
          <p14:tracePt t="83353" x="2671763" y="3757613"/>
          <p14:tracePt t="83369" x="2693988" y="3757613"/>
          <p14:tracePt t="83386" x="2728913" y="3751263"/>
          <p14:tracePt t="83403" x="2757488" y="3751263"/>
          <p14:tracePt t="83420" x="2808288" y="3751263"/>
          <p14:tracePt t="83436" x="2822575" y="3751263"/>
          <p14:tracePt t="83453" x="2836863" y="3751263"/>
          <p14:tracePt t="83469" x="2843213" y="3751263"/>
          <p14:tracePt t="83790" x="2857500" y="3751263"/>
          <p14:tracePt t="83804" x="2879725" y="3751263"/>
          <p14:tracePt t="83821" x="2886075" y="3751263"/>
          <p14:tracePt t="83854" x="2894013" y="3751263"/>
          <p14:tracePt t="83872" x="2900363" y="3751263"/>
          <p14:tracePt t="83889" x="2914650" y="3751263"/>
          <p14:tracePt t="83904" x="2936875" y="3751263"/>
          <p14:tracePt t="83923" x="2943225" y="3751263"/>
          <p14:tracePt t="83941" x="2951163" y="3751263"/>
          <p14:tracePt t="83956" x="2957513" y="3751263"/>
          <p14:tracePt t="83972" x="2965450" y="3751263"/>
          <p14:tracePt t="83989" x="2971800" y="3751263"/>
          <p14:tracePt t="84010" x="2979738" y="3751263"/>
          <p14:tracePt t="84042" x="2986088" y="3751263"/>
          <p14:tracePt t="84060" x="2994025" y="3751263"/>
          <p14:tracePt t="84064" x="3000375" y="3743325"/>
          <p14:tracePt t="84071" x="3014663" y="3736975"/>
          <p14:tracePt t="84089" x="3036888" y="3736975"/>
          <p14:tracePt t="84107" x="3043238" y="3729038"/>
          <p14:tracePt t="84121" x="3057525" y="3722688"/>
          <p14:tracePt t="84138" x="3065463" y="3722688"/>
          <p14:tracePt t="84156" x="3071813" y="3722688"/>
          <p14:tracePt t="84259" x="3079750" y="3722688"/>
          <p14:tracePt t="84292" x="3086100" y="3722688"/>
          <p14:tracePt t="87492" x="3100388" y="3722688"/>
          <p14:tracePt t="87499" x="3128963" y="3714750"/>
          <p14:tracePt t="87507" x="3151188" y="3700463"/>
          <p14:tracePt t="87516" x="3179763" y="3700463"/>
          <p14:tracePt t="87531" x="3271838" y="3700463"/>
          <p14:tracePt t="87548" x="3322638" y="3694113"/>
          <p14:tracePt t="87565" x="3408363" y="3694113"/>
          <p14:tracePt t="87580" x="3471863" y="3694113"/>
          <p14:tracePt t="87596" x="3579813" y="3714750"/>
          <p14:tracePt t="87614" x="3643313" y="3729038"/>
          <p14:tracePt t="87631" x="3694113" y="3729038"/>
          <p14:tracePt t="87647" x="3714750" y="3736975"/>
          <p14:tracePt t="87663" x="3722688" y="3736975"/>
          <p14:tracePt t="87681" x="3736975" y="3736975"/>
          <p14:tracePt t="87697" x="3743325" y="3743325"/>
          <p14:tracePt t="87702" x="3751263" y="3743325"/>
          <p14:tracePt t="87725" x="3757613" y="3743325"/>
          <p14:tracePt t="88073" x="3751263" y="3743325"/>
          <p14:tracePt t="88098" x="3743325" y="3743325"/>
          <p14:tracePt t="88141" x="3736975" y="3743325"/>
          <p14:tracePt t="88164" x="3729038" y="3743325"/>
          <p14:tracePt t="88210" x="3722688" y="3743325"/>
          <p14:tracePt t="88235" x="3714750" y="3743325"/>
          <p14:tracePt t="88250" x="3708400" y="3743325"/>
          <p14:tracePt t="88258" x="3700463" y="3743325"/>
          <p14:tracePt t="88319" x="3694113" y="3743325"/>
          <p14:tracePt t="88359" x="3686175" y="3743325"/>
          <p14:tracePt t="88389" x="3679825" y="3743325"/>
          <p14:tracePt t="88405" x="3671888" y="3743325"/>
          <p14:tracePt t="88447" x="3665538" y="3743325"/>
          <p14:tracePt t="88461" x="3657600" y="3743325"/>
          <p14:tracePt t="88492" x="3651250" y="3743325"/>
          <p14:tracePt t="88507" x="3643313" y="3743325"/>
          <p14:tracePt t="88554" x="3636963" y="3743325"/>
          <p14:tracePt t="88589" x="3629025" y="3743325"/>
          <p14:tracePt t="88632" x="3622675" y="3743325"/>
          <p14:tracePt t="88673" x="3614738" y="3743325"/>
          <p14:tracePt t="88758" x="3608388" y="3743325"/>
          <p14:tracePt t="88954" x="3600450" y="3743325"/>
          <p14:tracePt t="89141" x="3594100" y="3743325"/>
          <p14:tracePt t="89150" x="3586163" y="3743325"/>
          <p14:tracePt t="89175" x="3579813" y="3743325"/>
          <p14:tracePt t="89207" x="3571875" y="3743325"/>
          <p14:tracePt t="89229" x="3565525" y="3743325"/>
          <p14:tracePt t="89235" x="3557588" y="3743325"/>
          <p14:tracePt t="89268" x="3551238" y="3743325"/>
          <p14:tracePt t="89279" x="3543300" y="3743325"/>
          <p14:tracePt t="89296" x="3536950" y="3743325"/>
          <p14:tracePt t="89313" x="3529013" y="3743325"/>
          <p14:tracePt t="89327" x="3522663" y="3743325"/>
          <p14:tracePt t="89337" x="3514725" y="3743325"/>
          <p14:tracePt t="89374" x="3508375" y="3743325"/>
          <p14:tracePt t="89381" x="3500438" y="3743325"/>
          <p14:tracePt t="89414" x="3494088" y="3743325"/>
          <p14:tracePt t="89431" x="3486150" y="3743325"/>
          <p14:tracePt t="89444" x="3479800" y="3743325"/>
          <p14:tracePt t="89451" x="3471863" y="3743325"/>
          <p14:tracePt t="89468" x="3465513" y="3751263"/>
          <p14:tracePt t="89492" x="3457575" y="3751263"/>
          <p14:tracePt t="89631" x="3451225" y="3751263"/>
          <p14:tracePt t="89647" x="3443288" y="3751263"/>
          <p14:tracePt t="89666" x="3436938" y="3751263"/>
          <p14:tracePt t="89680" x="3429000" y="3751263"/>
          <p14:tracePt t="89688" x="3422650" y="3751263"/>
          <p14:tracePt t="89697" x="3422650" y="3757613"/>
          <p14:tracePt t="89709" x="3422650" y="3765550"/>
          <p14:tracePt t="89726" x="3408363" y="3765550"/>
          <p14:tracePt t="89759" x="3400425" y="3771900"/>
          <p14:tracePt t="89859" x="3394075" y="3771900"/>
          <p14:tracePt t="89889" x="3386138" y="3771900"/>
          <p14:tracePt t="89905" x="3379788" y="3771900"/>
          <p14:tracePt t="89917" x="3371850" y="3771900"/>
          <p14:tracePt t="89932" x="3365500" y="3771900"/>
          <p14:tracePt t="89942" x="3328988" y="3779838"/>
          <p14:tracePt t="89959" x="3308350" y="3786188"/>
          <p14:tracePt t="89976" x="3286125" y="3786188"/>
          <p14:tracePt t="89992" x="3257550" y="3800475"/>
          <p14:tracePt t="90009" x="3228975" y="3800475"/>
          <p14:tracePt t="90026" x="3214688" y="3800475"/>
          <p14:tracePt t="90042" x="3194050" y="3808413"/>
          <p14:tracePt t="90060" x="3157538" y="3814763"/>
          <p14:tracePt t="90076" x="3136900" y="3822700"/>
          <p14:tracePt t="90093" x="3108325" y="3822700"/>
          <p14:tracePt t="90110" x="3071813" y="3822700"/>
          <p14:tracePt t="90126" x="3008313" y="3822700"/>
          <p14:tracePt t="90145" x="2951163" y="3822700"/>
          <p14:tracePt t="90165" x="2851150" y="3843338"/>
          <p14:tracePt t="90178" x="2800350" y="3851275"/>
          <p14:tracePt t="90194" x="2708275" y="3865563"/>
          <p14:tracePt t="90210" x="2643188" y="3871913"/>
          <p14:tracePt t="90227" x="2571750" y="3871913"/>
          <p14:tracePt t="90245" x="2514600" y="3871913"/>
          <p14:tracePt t="90260" x="2451100" y="3871913"/>
          <p14:tracePt t="90278" x="2379663" y="3894138"/>
          <p14:tracePt t="90294" x="2322513" y="3900488"/>
          <p14:tracePt t="90313" x="2265363" y="3908425"/>
          <p14:tracePt t="90327" x="2236788" y="3914775"/>
          <p14:tracePt t="90346" x="2214563" y="3922713"/>
          <p14:tracePt t="90361" x="2179638" y="3929063"/>
          <p14:tracePt t="90380" x="2122488" y="3965575"/>
          <p14:tracePt t="90394" x="2093913" y="3971925"/>
          <p14:tracePt t="90411" x="2051050" y="3986213"/>
          <p14:tracePt t="90428" x="1979613" y="3994150"/>
          <p14:tracePt t="90446" x="1957388" y="4008438"/>
          <p14:tracePt t="90463" x="1914525" y="4029075"/>
          <p14:tracePt t="90479" x="1900238" y="4029075"/>
          <p14:tracePt t="90497" x="1879600" y="4043363"/>
          <p14:tracePt t="90515" x="1822450" y="4057650"/>
          <p14:tracePt t="90531" x="1793875" y="4079875"/>
          <p14:tracePt t="90546" x="1785938" y="4079875"/>
          <p14:tracePt t="90562" x="1765300" y="4108450"/>
          <p14:tracePt t="90579" x="1751013" y="4137025"/>
          <p14:tracePt t="90595" x="1736725" y="4151313"/>
          <p14:tracePt t="90612" x="1722438" y="4151313"/>
          <p14:tracePt t="90629" x="1714500" y="4157663"/>
          <p14:tracePt t="90630" x="1708150" y="4157663"/>
          <p14:tracePt t="90646" x="1700213" y="4157663"/>
          <p14:tracePt t="90663" x="1685925" y="4165600"/>
          <p14:tracePt t="90681" x="1679575" y="4165600"/>
          <p14:tracePt t="90697" x="1671638" y="4165600"/>
          <p14:tracePt t="90704" x="1671638" y="4171950"/>
          <p14:tracePt t="90713" x="1657350" y="4171950"/>
          <p14:tracePt t="90729" x="1643063" y="4171950"/>
          <p14:tracePt t="90749" x="1622425" y="4179888"/>
          <p14:tracePt t="90763" x="1614488" y="4179888"/>
          <p14:tracePt t="90780" x="1600200" y="4179888"/>
          <p14:tracePt t="90797" x="1593850" y="4186238"/>
          <p14:tracePt t="90814" x="1571625" y="4186238"/>
          <p14:tracePt t="90831" x="1557338" y="4186238"/>
          <p14:tracePt t="90847" x="1536700" y="4179888"/>
          <p14:tracePt t="90864" x="1514475" y="4179888"/>
          <p14:tracePt t="90881" x="1508125" y="4179888"/>
          <p14:tracePt t="90898" x="1500188" y="4179888"/>
          <p14:tracePt t="91071" x="1500188" y="4171950"/>
          <p14:tracePt t="91079" x="1500188" y="4165600"/>
          <p14:tracePt t="91088" x="1500188" y="4157663"/>
          <p14:tracePt t="91101" x="1500188" y="4151313"/>
          <p14:tracePt t="91117" x="1493838" y="4143375"/>
          <p14:tracePt t="91133" x="1493838" y="4137025"/>
          <p14:tracePt t="91164" x="1493838" y="4129088"/>
          <p14:tracePt t="91195" x="1485900" y="4129088"/>
          <p14:tracePt t="91220" x="1479550" y="4129088"/>
          <p14:tracePt t="91238" x="1465263" y="4122738"/>
          <p14:tracePt t="91245" x="1450975" y="4122738"/>
          <p14:tracePt t="91252" x="1443038" y="4114800"/>
          <p14:tracePt t="91265" x="1414463" y="4100513"/>
          <p14:tracePt t="91282" x="1379538" y="4086225"/>
          <p14:tracePt t="91299" x="1365250" y="4086225"/>
          <p14:tracePt t="91318" x="1350963" y="4086225"/>
          <p14:tracePt t="91334" x="1343025" y="4086225"/>
          <p14:tracePt t="91350" x="1336675" y="4086225"/>
          <p14:tracePt t="91413" x="1336675" y="4079875"/>
          <p14:tracePt t="91430" x="1328738" y="4079875"/>
          <p14:tracePt t="91641" x="1336675" y="4079875"/>
          <p14:tracePt t="91651" x="1343025" y="4079875"/>
          <p14:tracePt t="91658" x="1357313" y="4079875"/>
          <p14:tracePt t="91670" x="1400175" y="4079875"/>
          <p14:tracePt t="91685" x="1428750" y="4079875"/>
          <p14:tracePt t="91705" x="1443038" y="4086225"/>
          <p14:tracePt t="91718" x="1465263" y="4086225"/>
          <p14:tracePt t="91734" x="1500188" y="4094163"/>
          <p14:tracePt t="91752" x="1514475" y="4094163"/>
          <p14:tracePt t="91770" x="1536700" y="4094163"/>
          <p14:tracePt t="91786" x="1579563" y="4086225"/>
          <p14:tracePt t="91802" x="1622425" y="4086225"/>
          <p14:tracePt t="91819" x="1685925" y="4079875"/>
          <p14:tracePt t="91836" x="1751013" y="4079875"/>
          <p14:tracePt t="91852" x="1822450" y="4071938"/>
          <p14:tracePt t="91871" x="1865313" y="4071938"/>
          <p14:tracePt t="91887" x="1922463" y="4071938"/>
          <p14:tracePt t="91893" x="1943100" y="4071938"/>
          <p14:tracePt t="91905" x="1985963" y="4071938"/>
          <p14:tracePt t="91923" x="2008188" y="4071938"/>
          <p14:tracePt t="91938" x="2014538" y="4071938"/>
          <p14:tracePt t="91954" x="2036763" y="4071938"/>
          <p14:tracePt t="91969" x="2079625" y="4071938"/>
          <p14:tracePt t="91987" x="2108200" y="4071938"/>
          <p14:tracePt t="92003" x="2128838" y="4065588"/>
          <p14:tracePt t="92020" x="2151063" y="4065588"/>
          <p14:tracePt t="92405" x="2157413" y="4057650"/>
          <p14:tracePt t="92413" x="2171700" y="4057650"/>
          <p14:tracePt t="92423" x="2179638" y="4057650"/>
          <p14:tracePt t="92443" x="2222500" y="4051300"/>
          <p14:tracePt t="92455" x="2228850" y="4051300"/>
          <p14:tracePt t="92472" x="2251075" y="4051300"/>
          <p14:tracePt t="92491" x="2271713" y="4051300"/>
          <p14:tracePt t="92506" x="2286000" y="4051300"/>
          <p14:tracePt t="92523" x="2328863" y="4051300"/>
          <p14:tracePt t="92539" x="2365375" y="4043363"/>
          <p14:tracePt t="92558" x="2400300" y="4043363"/>
          <p14:tracePt t="92574" x="2436813" y="4043363"/>
          <p14:tracePt t="92589" x="2451100" y="4043363"/>
          <p14:tracePt t="92614" x="2457450" y="4043363"/>
          <p14:tracePt t="92631" x="2465388" y="4043363"/>
          <p14:tracePt t="92686" x="2471738" y="4043363"/>
          <p14:tracePt t="92694" x="2479675" y="4043363"/>
          <p14:tracePt t="92708" x="2514600" y="4043363"/>
          <p14:tracePt t="92723" x="2528888" y="4043363"/>
          <p14:tracePt t="92740" x="2557463" y="4043363"/>
          <p14:tracePt t="92758" x="2571750" y="4043363"/>
          <p14:tracePt t="92937" x="2571750" y="4051300"/>
          <p14:tracePt t="92960" x="2565400" y="4051300"/>
          <p14:tracePt t="92976" x="2557463" y="4051300"/>
          <p14:tracePt t="92993" x="2551113" y="4051300"/>
          <p14:tracePt t="93006" x="2543175" y="4051300"/>
          <p14:tracePt t="93015" x="2536825" y="4051300"/>
          <p14:tracePt t="93024" x="2528888" y="4051300"/>
          <p14:tracePt t="93045" x="2514600" y="4051300"/>
          <p14:tracePt t="93061" x="2508250" y="4051300"/>
          <p14:tracePt t="93076" x="2486025" y="4051300"/>
          <p14:tracePt t="93093" x="2436813" y="4051300"/>
          <p14:tracePt t="93109" x="2393950" y="4051300"/>
          <p14:tracePt t="93125" x="2328863" y="4051300"/>
          <p14:tracePt t="93142" x="2271713" y="4051300"/>
          <p14:tracePt t="93159" x="2222500" y="4051300"/>
          <p14:tracePt t="93175" x="2171700" y="4051300"/>
          <p14:tracePt t="93192" x="2108200" y="4057650"/>
          <p14:tracePt t="93211" x="2071688" y="4057650"/>
          <p14:tracePt t="93226" x="2022475" y="4057650"/>
          <p14:tracePt t="93243" x="1957388" y="4057650"/>
          <p14:tracePt t="93261" x="1914525" y="4057650"/>
          <p14:tracePt t="93276" x="1885950" y="4057650"/>
          <p14:tracePt t="93279" x="1879600" y="4057650"/>
          <p14:tracePt t="93294" x="1865313" y="4057650"/>
          <p14:tracePt t="93311" x="1836738" y="4057650"/>
          <p14:tracePt t="93326" x="1822450" y="4057650"/>
          <p14:tracePt t="93343" x="1808163" y="4057650"/>
          <p14:tracePt t="93361" x="1793875" y="4057650"/>
          <p14:tracePt t="93378" x="1779588" y="4057650"/>
          <p14:tracePt t="93393" x="1757363" y="4065588"/>
          <p14:tracePt t="93410" x="1736725" y="4065588"/>
          <p14:tracePt t="93427" x="1708150" y="4071938"/>
          <p14:tracePt t="93444" x="1693863" y="4071938"/>
          <p14:tracePt t="93461" x="1679575" y="4079875"/>
          <p14:tracePt t="93477" x="1657350" y="4079875"/>
          <p14:tracePt t="93496" x="1636713" y="4079875"/>
          <p14:tracePt t="93513" x="1608138" y="4079875"/>
          <p14:tracePt t="93528" x="1585913" y="4079875"/>
          <p14:tracePt t="93545" x="1565275" y="4079875"/>
          <p14:tracePt t="93561" x="1550988" y="4079875"/>
          <p14:tracePt t="93839" x="1565275" y="4079875"/>
          <p14:tracePt t="93841" x="1585913" y="4079875"/>
          <p14:tracePt t="93850" x="1600200" y="4079875"/>
          <p14:tracePt t="93863" x="1614488" y="4079875"/>
          <p14:tracePt t="93880" x="1657350" y="4079875"/>
          <p14:tracePt t="93896" x="1685925" y="4079875"/>
          <p14:tracePt t="93912" x="1722438" y="4079875"/>
          <p14:tracePt t="93930" x="1751013" y="4079875"/>
          <p14:tracePt t="93946" x="1814513" y="4079875"/>
          <p14:tracePt t="93963" x="1879600" y="4100513"/>
          <p14:tracePt t="93980" x="1928813" y="4100513"/>
          <p14:tracePt t="93997" x="2000250" y="4108450"/>
          <p14:tracePt t="94013" x="2071688" y="4114800"/>
          <p14:tracePt t="94030" x="2085975" y="4114800"/>
          <p14:tracePt t="94046" x="2122488" y="4114800"/>
          <p14:tracePt t="94063" x="2136775" y="4114800"/>
          <p14:tracePt t="94080" x="2143125" y="4114800"/>
          <p14:tracePt t="94099" x="2165350" y="4122738"/>
          <p14:tracePt t="94115" x="2193925" y="4122738"/>
          <p14:tracePt t="94131" x="2228850" y="4122738"/>
          <p14:tracePt t="94148" x="2257425" y="4122738"/>
          <p14:tracePt t="94165" x="2279650" y="4122738"/>
          <p14:tracePt t="94181" x="2293938" y="4122738"/>
          <p14:tracePt t="94198" x="2300288" y="4122738"/>
          <p14:tracePt t="94201" x="2308225" y="4122738"/>
          <p14:tracePt t="94217" x="2314575" y="4122738"/>
          <p14:tracePt t="94320" x="2314575" y="4114800"/>
          <p14:tracePt t="94390" x="2322513" y="4114800"/>
          <p14:tracePt t="94413" x="2328863" y="4114800"/>
          <p14:tracePt t="94469" x="2336800" y="4108450"/>
          <p14:tracePt t="94475" x="2343150" y="4108450"/>
          <p14:tracePt t="94506" x="2351088" y="4108450"/>
          <p14:tracePt t="94537" x="2351088" y="4100513"/>
          <p14:tracePt t="94591" x="2357438" y="4100513"/>
          <p14:tracePt t="97283" x="2351088" y="4100513"/>
          <p14:tracePt t="97304" x="2343150" y="4100513"/>
          <p14:tracePt t="97311" x="2336800" y="4100513"/>
          <p14:tracePt t="97334" x="2328863" y="4100513"/>
          <p14:tracePt t="97358" x="2322513" y="4108450"/>
          <p14:tracePt t="97382" x="2314575" y="4108450"/>
          <p14:tracePt t="97402" x="2308225" y="4108450"/>
          <p14:tracePt t="97411" x="2300288" y="4108450"/>
          <p14:tracePt t="97427" x="2293938" y="4108450"/>
          <p14:tracePt t="97435" x="2293938" y="4114800"/>
          <p14:tracePt t="97448" x="2286000" y="4114800"/>
          <p14:tracePt t="97465" x="2265363" y="4129088"/>
          <p14:tracePt t="97482" x="2243138" y="4137025"/>
          <p14:tracePt t="97499" x="2236788" y="4143375"/>
          <p14:tracePt t="97515" x="2228850" y="4143375"/>
          <p14:tracePt t="97534" x="2214563" y="4143375"/>
          <p14:tracePt t="97548" x="2200275" y="4157663"/>
          <p14:tracePt t="97567" x="2165350" y="4171950"/>
          <p14:tracePt t="97582" x="2151063" y="4179888"/>
          <p14:tracePt t="97598" x="2128838" y="4200525"/>
          <p14:tracePt t="97615" x="2100263" y="4208463"/>
          <p14:tracePt t="97632" x="2079625" y="4222750"/>
          <p14:tracePt t="97649" x="2065338" y="4229100"/>
          <p14:tracePt t="97668" x="2036763" y="4237038"/>
          <p14:tracePt t="97684" x="2022475" y="4237038"/>
          <p14:tracePt t="97703" x="2014538" y="4243388"/>
          <p14:tracePt t="97718" x="1993900" y="4251325"/>
          <p14:tracePt t="97734" x="1985963" y="4257675"/>
          <p14:tracePt t="97752" x="1971675" y="4265613"/>
          <p14:tracePt t="97767" x="1965325" y="4271963"/>
          <p14:tracePt t="97783" x="1965325" y="4279900"/>
          <p14:tracePt t="97816" x="1957388" y="4279900"/>
          <p14:tracePt t="97851" x="1957388" y="4286250"/>
          <p14:tracePt t="97857" x="1951038" y="4286250"/>
          <p14:tracePt t="97867" x="1951038" y="4294188"/>
          <p14:tracePt t="97886" x="1936750" y="4294188"/>
          <p14:tracePt t="97903" x="1900238" y="4300538"/>
          <p14:tracePt t="97919" x="1885950" y="4308475"/>
          <p14:tracePt t="97935" x="1879600" y="4308475"/>
          <p14:tracePt t="97952" x="1871663" y="4314825"/>
          <p14:tracePt t="97985" x="1857375" y="4314825"/>
          <p14:tracePt t="98002" x="1828800" y="4314825"/>
          <p14:tracePt t="98019" x="1808163" y="4308475"/>
          <p14:tracePt t="98037" x="1751013" y="4308475"/>
          <p14:tracePt t="98053" x="1708150" y="4308475"/>
          <p14:tracePt t="98068" x="1665288" y="4308475"/>
          <p14:tracePt t="98085" x="1651000" y="4308475"/>
          <p14:tracePt t="98101" x="1643063" y="4308475"/>
          <p14:tracePt t="98213" x="1636713" y="4308475"/>
          <p14:tracePt t="98257" x="1628775" y="4308475"/>
          <p14:tracePt t="98334" x="1622425" y="4308475"/>
          <p14:tracePt t="98545" x="1614488" y="4308475"/>
          <p14:tracePt t="98560" x="1614488" y="4300538"/>
          <p14:tracePt t="98576" x="1608138" y="4300538"/>
          <p14:tracePt t="98644" x="1600200" y="4300538"/>
          <p14:tracePt t="98717" x="1593850" y="4300538"/>
          <p14:tracePt t="98740" x="1585913" y="4300538"/>
          <p14:tracePt t="98764" x="1579563" y="4300538"/>
          <p14:tracePt t="98775" x="1579563" y="4308475"/>
          <p14:tracePt t="98779" x="1571625" y="4308475"/>
          <p14:tracePt t="98803" x="1565275" y="4308475"/>
          <p14:tracePt t="98812" x="1565275" y="4314825"/>
          <p14:tracePt t="98876" x="1557338" y="4314825"/>
          <p14:tracePt t="98881" x="1557338" y="4322763"/>
          <p14:tracePt t="98890" x="1550988" y="4322763"/>
          <p14:tracePt t="98905" x="1550988" y="4329113"/>
          <p14:tracePt t="98928" x="1543050" y="4329113"/>
          <p14:tracePt t="98967" x="1536700" y="4329113"/>
          <p14:tracePt t="99209" x="1550988" y="4329113"/>
          <p14:tracePt t="99217" x="1579563" y="4329113"/>
          <p14:tracePt t="99227" x="1593850" y="4337050"/>
          <p14:tracePt t="99241" x="1636713" y="4337050"/>
          <p14:tracePt t="99258" x="1679575" y="4337050"/>
          <p14:tracePt t="99274" x="1722438" y="4337050"/>
          <p14:tracePt t="99291" x="1757363" y="4337050"/>
          <p14:tracePt t="99308" x="1800225" y="4329113"/>
          <p14:tracePt t="99325" x="1865313" y="4329113"/>
          <p14:tracePt t="99341" x="1885950" y="4329113"/>
          <p14:tracePt t="99358" x="1893888" y="4329113"/>
          <p14:tracePt t="99374" x="1908175" y="4329113"/>
          <p14:tracePt t="99392" x="1922463" y="4322763"/>
          <p14:tracePt t="99408" x="1936750" y="4322763"/>
          <p14:tracePt t="99427" x="1965325" y="4322763"/>
          <p14:tracePt t="99445" x="2000250" y="4314825"/>
          <p14:tracePt t="99459" x="2043113" y="4314825"/>
          <p14:tracePt t="99475" x="2071688" y="4308475"/>
          <p14:tracePt t="99493" x="2108200" y="4308475"/>
          <p14:tracePt t="99509" x="2122488" y="4300538"/>
          <p14:tracePt t="99527" x="2128838" y="4300538"/>
          <p14:tracePt t="99544" x="2136775" y="4300538"/>
          <p14:tracePt t="99561" x="2143125" y="4300538"/>
          <p14:tracePt t="99593" x="2157413" y="4300538"/>
          <p14:tracePt t="99610" x="2179638" y="4300538"/>
          <p14:tracePt t="99627" x="2200275" y="4300538"/>
          <p14:tracePt t="99643" x="2222500" y="4294188"/>
          <p14:tracePt t="99659" x="2236788" y="4294188"/>
          <p14:tracePt t="99703" x="2243138" y="4294188"/>
          <p14:tracePt t="99728" x="2257425" y="4294188"/>
          <p14:tracePt t="99739" x="2265363" y="4294188"/>
          <p14:tracePt t="99751" x="2271713" y="4294188"/>
          <p14:tracePt t="99761" x="2279650" y="4294188"/>
          <p14:tracePt t="99781" x="2308225" y="4294188"/>
          <p14:tracePt t="99794" x="2328863" y="4294188"/>
          <p14:tracePt t="99810" x="2343150" y="4294188"/>
          <p14:tracePt t="99829" x="2365375" y="4294188"/>
          <p14:tracePt t="99845" x="2379663" y="4294188"/>
          <p14:tracePt t="99861" x="2386013" y="4294188"/>
          <p14:tracePt t="99878" x="2400300" y="4294188"/>
          <p14:tracePt t="99894" x="2408238" y="4294188"/>
          <p14:tracePt t="99911" x="2414588" y="4294188"/>
          <p14:tracePt t="99935" x="2422525" y="4294188"/>
          <p14:tracePt t="99951" x="2428875" y="4300538"/>
          <p14:tracePt t="99990" x="2436813" y="4300538"/>
          <p14:tracePt t="99998" x="2443163" y="4300538"/>
          <p14:tracePt t="100005" x="2451100" y="4300538"/>
          <p14:tracePt t="100014" x="2457450" y="4300538"/>
          <p14:tracePt t="100028" x="2471738" y="4300538"/>
          <p14:tracePt t="100045" x="2479675" y="4300538"/>
          <p14:tracePt t="100373" x="2471738" y="4300538"/>
          <p14:tracePt t="100397" x="2465388" y="4308475"/>
          <p14:tracePt t="100403" x="2457450" y="4308475"/>
          <p14:tracePt t="100429" x="2451100" y="4314825"/>
          <p14:tracePt t="100445" x="2443163" y="4314825"/>
          <p14:tracePt t="100479" x="2436813" y="4322763"/>
          <p14:tracePt t="100500" x="2428875" y="4322763"/>
          <p14:tracePt t="100555" x="2422525" y="4322763"/>
          <p14:tracePt t="100563" x="2408238" y="4322763"/>
          <p14:tracePt t="100570" x="2393950" y="4329113"/>
          <p14:tracePt t="100581" x="2386013" y="4337050"/>
          <p14:tracePt t="100599" x="2357438" y="4343400"/>
          <p14:tracePt t="100616" x="2343150" y="4343400"/>
          <p14:tracePt t="100633" x="2328863" y="4343400"/>
          <p14:tracePt t="100648" x="2322513" y="4351338"/>
          <p14:tracePt t="100665" x="2308225" y="4351338"/>
          <p14:tracePt t="100682" x="2293938" y="4351338"/>
          <p14:tracePt t="100699" x="2271713" y="4351338"/>
          <p14:tracePt t="100703" x="2265363" y="4351338"/>
          <p14:tracePt t="100731" x="2257425" y="4351338"/>
          <p14:tracePt t="100739" x="2243138" y="4351338"/>
          <p14:tracePt t="100749" x="2236788" y="4351338"/>
          <p14:tracePt t="100771" x="2228850" y="4351338"/>
          <p14:tracePt t="100782" x="2222500" y="4351338"/>
          <p14:tracePt t="100799" x="2214563" y="4351338"/>
          <p14:tracePt t="100816" x="2208213" y="4351338"/>
          <p14:tracePt t="100832" x="2200275" y="4351338"/>
          <p14:tracePt t="100866" x="2193925" y="4351338"/>
          <p14:tracePt t="100903" x="2185988" y="4351338"/>
          <p14:tracePt t="100994" x="2179638" y="4351338"/>
          <p14:tracePt t="101241" x="2171700" y="4351338"/>
          <p14:tracePt t="101318" x="2165350" y="4351338"/>
          <p14:tracePt t="101342" x="2165350" y="4357688"/>
          <p14:tracePt t="101350" x="2157413" y="4357688"/>
          <p14:tracePt t="101404" x="2151063" y="4357688"/>
          <p14:tracePt t="101460" x="2143125" y="4357688"/>
          <p14:tracePt t="101473" x="2136775" y="4357688"/>
          <p14:tracePt t="101481" x="2128838" y="4365625"/>
          <p14:tracePt t="101507" x="2122488" y="4365625"/>
          <p14:tracePt t="101522" x="2114550" y="4365625"/>
          <p14:tracePt t="101538" x="2100263" y="4371975"/>
          <p14:tracePt t="101585" x="2093913" y="4371975"/>
          <p14:tracePt t="101646" x="2085975" y="4371975"/>
          <p14:tracePt t="101662" x="2079625" y="4371975"/>
          <p14:tracePt t="101780" x="2071688" y="4371975"/>
          <p14:tracePt t="101809" x="2065338" y="4371975"/>
          <p14:tracePt t="101936" x="2057400" y="4371975"/>
          <p14:tracePt t="101974" x="2051050" y="4371975"/>
          <p14:tracePt t="102146" x="2043113" y="4371975"/>
          <p14:tracePt t="102226" x="2036763" y="4371975"/>
          <p14:tracePt t="102317" x="2036763" y="4379913"/>
          <p14:tracePt t="102341" x="2028825" y="4379913"/>
          <p14:tracePt t="102357" x="2022475" y="4379913"/>
          <p14:tracePt t="102365" x="2014538" y="4379913"/>
          <p14:tracePt t="102373" x="2008188" y="4379913"/>
          <p14:tracePt t="102390" x="1993900" y="4386263"/>
          <p14:tracePt t="102407" x="1979613" y="4394200"/>
          <p14:tracePt t="102424" x="1971675" y="4394200"/>
          <p14:tracePt t="102441" x="1965325" y="4394200"/>
          <p14:tracePt t="102461" x="1957388" y="4400550"/>
          <p14:tracePt t="102476" x="1951038" y="4408488"/>
          <p14:tracePt t="102493" x="1943100" y="4414838"/>
          <p14:tracePt t="102508" x="1936750" y="4422775"/>
          <p14:tracePt t="102524" x="1928813" y="4422775"/>
          <p14:tracePt t="102543" x="1922463" y="4422775"/>
          <p14:tracePt t="102565" x="1914525" y="4429125"/>
          <p14:tracePt t="102585" x="1908175" y="4429125"/>
          <p14:tracePt t="102601" x="1900238" y="4429125"/>
          <p14:tracePt t="102610" x="1893888" y="4437063"/>
          <p14:tracePt t="102625" x="1885950" y="4437063"/>
          <p14:tracePt t="102644" x="1865313" y="4451350"/>
          <p14:tracePt t="102660" x="1857375" y="4457700"/>
          <p14:tracePt t="102676" x="1851025" y="4465638"/>
          <p14:tracePt t="102709" x="1851025" y="4471988"/>
          <p14:tracePt t="102726" x="1843088" y="4479925"/>
          <p14:tracePt t="102742" x="1843088" y="4494213"/>
          <p14:tracePt t="102759" x="1836738" y="4500563"/>
          <p14:tracePt t="102776" x="1828800" y="4514850"/>
          <p14:tracePt t="102793" x="1822450" y="4537075"/>
          <p14:tracePt t="102795" x="1814513" y="4551363"/>
          <p14:tracePt t="102810" x="1808163" y="4557713"/>
          <p14:tracePt t="102826" x="1800225" y="4572000"/>
          <p14:tracePt t="102843" x="1793875" y="4579938"/>
          <p14:tracePt t="102860" x="1793875" y="4594225"/>
          <p14:tracePt t="102877" x="1779588" y="4608513"/>
          <p14:tracePt t="102893" x="1779588" y="4614863"/>
          <p14:tracePt t="102895" x="1779588" y="4622800"/>
          <p14:tracePt t="102913" x="1779588" y="4637088"/>
          <p14:tracePt t="102935" x="1779588" y="4643438"/>
          <p14:tracePt t="102943" x="1779588" y="4651375"/>
          <p14:tracePt t="102960" x="1771650" y="4665663"/>
          <p14:tracePt t="102979" x="1765300" y="4686300"/>
          <p14:tracePt t="102995" x="1765300" y="4714875"/>
          <p14:tracePt t="102997" x="1765300" y="4729163"/>
          <p14:tracePt t="103012" x="1757363" y="4743450"/>
          <p14:tracePt t="103048" x="1757363" y="4751388"/>
          <p14:tracePt t="103062" x="1751013" y="4765675"/>
          <p14:tracePt t="103079" x="1743075" y="4779963"/>
          <p14:tracePt t="103096" x="1743075" y="4794250"/>
          <p14:tracePt t="103113" x="1743075" y="4800600"/>
          <p14:tracePt t="103128" x="1736725" y="4822825"/>
          <p14:tracePt t="103144" x="1736725" y="4837113"/>
          <p14:tracePt t="103161" x="1728788" y="4857750"/>
          <p14:tracePt t="103178" x="1728788" y="4879975"/>
          <p14:tracePt t="103195" x="1714500" y="4894263"/>
          <p14:tracePt t="103213" x="1714500" y="4908550"/>
          <p14:tracePt t="103232" x="1714500" y="4914900"/>
          <p14:tracePt t="103248" x="1708150" y="4922838"/>
          <p14:tracePt t="103349" x="1708150" y="4929188"/>
          <p14:tracePt t="103357" x="1693863" y="4929188"/>
          <p14:tracePt t="103380" x="1693863" y="4937125"/>
          <p14:tracePt t="103597" x="1685925" y="4937125"/>
          <p14:tracePt t="103624" x="1679575" y="4937125"/>
          <p14:tracePt t="103628" x="1679575" y="4929188"/>
          <p14:tracePt t="103641" x="1671638" y="4922838"/>
          <p14:tracePt t="103649" x="1671638" y="4914900"/>
          <p14:tracePt t="103666" x="1665288" y="4908550"/>
          <p14:tracePt t="103681" x="1665288" y="4900613"/>
          <p14:tracePt t="103699" x="1665288" y="4886325"/>
          <p14:tracePt t="103714" x="1657350" y="4872038"/>
          <p14:tracePt t="103730" x="1657350" y="4865688"/>
          <p14:tracePt t="103747" x="1651000" y="4865688"/>
          <p14:tracePt t="103765" x="1651000" y="4857750"/>
          <p14:tracePt t="103781" x="1643063" y="4851400"/>
          <p14:tracePt t="103798" x="1643063" y="4843463"/>
          <p14:tracePt t="103815" x="1636713" y="4837113"/>
          <p14:tracePt t="103832" x="1628775" y="4822825"/>
          <p14:tracePt t="103848" x="1628775" y="4814888"/>
          <p14:tracePt t="104178" x="1622425" y="4808538"/>
          <p14:tracePt t="104194" x="1622425" y="4800600"/>
          <p14:tracePt t="104201" x="1622425" y="4794250"/>
          <p14:tracePt t="104225" x="1622425" y="4786313"/>
          <p14:tracePt t="104233" x="1622425" y="4779963"/>
          <p14:tracePt t="104257" x="1622425" y="4765675"/>
          <p14:tracePt t="104273" x="1622425" y="4757738"/>
          <p14:tracePt t="104294" x="1622425" y="4751388"/>
          <p14:tracePt t="104302" x="1622425" y="4743450"/>
          <p14:tracePt t="104396" x="1622425" y="4737100"/>
          <p14:tracePt t="104771" x="1622425" y="4729163"/>
          <p14:tracePt t="104864" x="1622425" y="4722813"/>
          <p14:tracePt t="104887" x="1628775" y="4714875"/>
          <p14:tracePt t="104913" x="1636713" y="4714875"/>
          <p14:tracePt t="104929" x="1643063" y="4714875"/>
          <p14:tracePt t="104938" x="1651000" y="4714875"/>
          <p14:tracePt t="104953" x="1657350" y="4714875"/>
          <p14:tracePt t="104958" x="1665288" y="4714875"/>
          <p14:tracePt t="104971" x="1671638" y="4714875"/>
          <p14:tracePt t="104989" x="1708150" y="4714875"/>
          <p14:tracePt t="105004" x="1743075" y="4714875"/>
          <p14:tracePt t="105021" x="1785938" y="4714875"/>
          <p14:tracePt t="105038" x="1857375" y="4722813"/>
          <p14:tracePt t="105054" x="1893888" y="4722813"/>
          <p14:tracePt t="105071" x="1922463" y="4722813"/>
          <p14:tracePt t="105088" x="1943100" y="4722813"/>
          <p14:tracePt t="105105" x="1951038" y="4722813"/>
          <p14:tracePt t="105258" x="1943100" y="4722813"/>
          <p14:tracePt t="105266" x="1936750" y="4737100"/>
          <p14:tracePt t="105275" x="1922463" y="4743450"/>
          <p14:tracePt t="105292" x="1908175" y="4765675"/>
          <p14:tracePt t="105309" x="1871663" y="4794250"/>
          <p14:tracePt t="105325" x="1851025" y="4808538"/>
          <p14:tracePt t="105341" x="1828800" y="4829175"/>
          <p14:tracePt t="105356" x="1785938" y="4851400"/>
          <p14:tracePt t="105373" x="1743075" y="4872038"/>
          <p14:tracePt t="105389" x="1708150" y="4886325"/>
          <p14:tracePt t="105406" x="1693863" y="4894263"/>
          <p14:tracePt t="105423" x="1685925" y="4908550"/>
          <p14:tracePt t="105440" x="1665288" y="4914900"/>
          <p14:tracePt t="105456" x="1628775" y="4914900"/>
          <p14:tracePt t="105473" x="1622425" y="4922838"/>
          <p14:tracePt t="105492" x="1614488" y="4929188"/>
          <p14:tracePt t="105507" x="1600200" y="4937125"/>
          <p14:tracePt t="105542" x="1593850" y="4943475"/>
          <p14:tracePt t="105558" x="1585913" y="4943475"/>
          <p14:tracePt t="105579" x="1579563" y="4951413"/>
          <p14:tracePt t="105593" x="1565275" y="4951413"/>
          <p14:tracePt t="105609" x="1557338" y="4957763"/>
          <p14:tracePt t="105626" x="1543050" y="4972050"/>
          <p14:tracePt t="105644" x="1543050" y="4979988"/>
          <p14:tracePt t="105736" x="1536700" y="4979988"/>
          <p14:tracePt t="105749" x="1528763" y="4979988"/>
          <p14:tracePt t="105954" x="1522413" y="4979988"/>
          <p14:tracePt t="106051" x="1514475" y="4979988"/>
          <p14:tracePt t="106094" x="1508125" y="4979988"/>
          <p14:tracePt t="106101" x="1500188" y="4979988"/>
          <p14:tracePt t="106121" x="1493838" y="4979988"/>
          <p14:tracePt t="106129" x="1485900" y="4979988"/>
          <p14:tracePt t="106144" x="1471613" y="4979988"/>
          <p14:tracePt t="106161" x="1465263" y="4979988"/>
          <p14:tracePt t="106177" x="1450975" y="4979988"/>
          <p14:tracePt t="106194" x="1436688" y="4986338"/>
          <p14:tracePt t="106198" x="1422400" y="4986338"/>
          <p14:tracePt t="106210" x="1414463" y="4986338"/>
          <p14:tracePt t="106229" x="1400175" y="4994275"/>
          <p14:tracePt t="106246" x="1393825" y="5000625"/>
          <p14:tracePt t="106365" x="1385888" y="5000625"/>
          <p14:tracePt t="106835" x="1400175" y="5000625"/>
          <p14:tracePt t="106841" x="1414463" y="5000625"/>
          <p14:tracePt t="106851" x="1428750" y="5014913"/>
          <p14:tracePt t="106864" x="1450975" y="5014913"/>
          <p14:tracePt t="106881" x="1457325" y="5014913"/>
          <p14:tracePt t="106898" x="1465263" y="5014913"/>
          <p14:tracePt t="106914" x="1471613" y="5014913"/>
          <p14:tracePt t="106931" x="1479550" y="5014913"/>
          <p14:tracePt t="106952" x="1485900" y="5014913"/>
          <p14:tracePt t="106965" x="1493838" y="5014913"/>
          <p14:tracePt t="107185" x="1485900" y="5014913"/>
          <p14:tracePt t="107204" x="1471613" y="5014913"/>
          <p14:tracePt t="107208" x="1457325" y="5014913"/>
          <p14:tracePt t="107217" x="1450975" y="5014913"/>
          <p14:tracePt t="107233" x="1428750" y="5014913"/>
          <p14:tracePt t="107250" x="1408113" y="5014913"/>
          <p14:tracePt t="107266" x="1393825" y="5014913"/>
          <p14:tracePt t="107283" x="1379538" y="5014913"/>
          <p14:tracePt t="107301" x="1371600" y="5014913"/>
          <p14:tracePt t="107804" x="1379538" y="5014913"/>
          <p14:tracePt t="107811" x="1385888" y="5014913"/>
          <p14:tracePt t="107820" x="1393825" y="5014913"/>
          <p14:tracePt t="107836" x="1414463" y="5014913"/>
          <p14:tracePt t="107852" x="1422400" y="5014913"/>
          <p14:tracePt t="108192" x="1428750" y="5014913"/>
          <p14:tracePt t="108200" x="1428750" y="5008563"/>
          <p14:tracePt t="108217" x="1436688" y="5000625"/>
          <p14:tracePt t="108225" x="1443038" y="5000625"/>
          <p14:tracePt t="108238" x="1450975" y="5000625"/>
          <p14:tracePt t="108257" x="1457325" y="5000625"/>
          <p14:tracePt t="108271" x="1465263" y="4994275"/>
          <p14:tracePt t="108288" x="1471613" y="4994275"/>
          <p14:tracePt t="108305" x="1485900" y="4994275"/>
          <p14:tracePt t="108322" x="1493838" y="4994275"/>
          <p14:tracePt t="108339" x="1500188" y="4994275"/>
          <p14:tracePt t="108374" x="1514475" y="4994275"/>
          <p14:tracePt t="108389" x="1543050" y="4994275"/>
          <p14:tracePt t="108405" x="1579563" y="4994275"/>
          <p14:tracePt t="108423" x="1614488" y="4994275"/>
          <p14:tracePt t="108439" x="1651000" y="4994275"/>
          <p14:tracePt t="108456" x="1714500" y="5000625"/>
          <p14:tracePt t="108472" x="1736725" y="5000625"/>
          <p14:tracePt t="108489" x="1765300" y="5000625"/>
          <p14:tracePt t="108508" x="1808163" y="5008563"/>
          <p14:tracePt t="108525" x="1843088" y="5008563"/>
          <p14:tracePt t="108543" x="1914525" y="5008563"/>
          <p14:tracePt t="108559" x="1957388" y="5008563"/>
          <p14:tracePt t="108576" x="1993900" y="5000625"/>
          <p14:tracePt t="108592" x="2000250" y="5000625"/>
          <p14:tracePt t="108726" x="2000250" y="4994275"/>
          <p14:tracePt t="108897" x="1993900" y="4994275"/>
          <p14:tracePt t="108904" x="1985963" y="4994275"/>
          <p14:tracePt t="108913" x="1985963" y="4986338"/>
          <p14:tracePt t="108926" x="1957388" y="4986338"/>
          <p14:tracePt t="108943" x="1951038" y="4986338"/>
          <p14:tracePt t="108959" x="1943100" y="4986338"/>
          <p14:tracePt t="108977" x="1928813" y="4994275"/>
          <p14:tracePt t="108993" x="1914525" y="4994275"/>
          <p14:tracePt t="109171" x="1922463" y="4994275"/>
          <p14:tracePt t="109183" x="1943100" y="5000625"/>
          <p14:tracePt t="109196" x="1957388" y="5000625"/>
          <p14:tracePt t="109214" x="1993900" y="5000625"/>
          <p14:tracePt t="109231" x="2022475" y="5008563"/>
          <p14:tracePt t="109246" x="2043113" y="5008563"/>
          <p14:tracePt t="109262" x="2051050" y="5008563"/>
          <p14:tracePt t="109279" x="2065338" y="5008563"/>
          <p14:tracePt t="109296" x="2071688" y="5008563"/>
          <p14:tracePt t="109329" x="2079625" y="5008563"/>
          <p14:tracePt t="109347" x="2100263" y="5008563"/>
          <p14:tracePt t="109365" x="2114550" y="5000625"/>
          <p14:tracePt t="109381" x="2143125" y="4994275"/>
          <p14:tracePt t="109415" x="2151063" y="4994275"/>
          <p14:tracePt t="109431" x="2157413" y="4986338"/>
          <p14:tracePt t="109473" x="2165350" y="4986338"/>
          <p14:tracePt t="109482" x="2171700" y="4986338"/>
          <p14:tracePt t="109499" x="2179638" y="4986338"/>
          <p14:tracePt t="109505" x="2193925" y="4986338"/>
          <p14:tracePt t="109514" x="2200275" y="4986338"/>
          <p14:tracePt t="109531" x="2214563" y="4986338"/>
          <p14:tracePt t="109548" x="2228850" y="4986338"/>
          <p14:tracePt t="109581" x="2236788" y="4986338"/>
          <p14:tracePt t="109598" x="2243138" y="4986338"/>
          <p14:tracePt t="109615" x="2251075" y="4986338"/>
          <p14:tracePt t="109633" x="2257425" y="4986338"/>
          <p14:tracePt t="109654" x="2265363" y="4986338"/>
          <p14:tracePt t="109669" x="2271713" y="4986338"/>
          <p14:tracePt t="109684" x="2279650" y="4986338"/>
          <p14:tracePt t="109701" x="2293938" y="4986338"/>
          <p14:tracePt t="109706" x="2300288" y="4986338"/>
          <p14:tracePt t="109719" x="2308225" y="4986338"/>
          <p14:tracePt t="109734" x="2336800" y="4986338"/>
          <p14:tracePt t="109751" x="2357438" y="5000625"/>
          <p14:tracePt t="109768" x="2393950" y="5000625"/>
          <p14:tracePt t="109788" x="2414588" y="5000625"/>
          <p14:tracePt t="109801" x="2428875" y="5008563"/>
          <p14:tracePt t="111051" x="2422525" y="5008563"/>
          <p14:tracePt t="111131" x="2414588" y="5008563"/>
          <p14:tracePt t="111763" x="2408238" y="5008563"/>
          <p14:tracePt t="118531" x="2400300" y="5008563"/>
          <p14:tracePt t="118544" x="2400300" y="5014913"/>
          <p14:tracePt t="118549" x="2393950" y="5014913"/>
          <p14:tracePt t="118558" x="2386013" y="5014913"/>
          <p14:tracePt t="118570" x="2379663" y="5014913"/>
          <p14:tracePt t="118587" x="2351088" y="5014913"/>
          <p14:tracePt t="118604" x="2322513" y="5022850"/>
          <p14:tracePt t="118620" x="2300288" y="5022850"/>
          <p14:tracePt t="118640" x="2279650" y="5022850"/>
          <p14:tracePt t="118654" x="2265363" y="5022850"/>
          <p14:tracePt t="118673" x="2257425" y="5022850"/>
          <p14:tracePt t="118687" x="2236788" y="5014913"/>
          <p14:tracePt t="118704" x="2228850" y="5014913"/>
          <p14:tracePt t="118723" x="2214563" y="5008563"/>
          <p14:tracePt t="118740" x="2200275" y="5008563"/>
          <p14:tracePt t="118757" x="2193925" y="5008563"/>
          <p14:tracePt t="118773" x="2171700" y="5008563"/>
          <p14:tracePt t="118789" x="2157413" y="5000625"/>
          <p14:tracePt t="118807" x="2143125" y="4986338"/>
          <p14:tracePt t="118822" x="2136775" y="4979988"/>
          <p14:tracePt t="118839" x="2128838" y="4972050"/>
          <p14:tracePt t="118855" x="2122488" y="4972050"/>
          <p14:tracePt t="118873" x="2122488" y="4965700"/>
          <p14:tracePt t="118892" x="2108200" y="4937125"/>
          <p14:tracePt t="118906" x="2108200" y="4929188"/>
          <p14:tracePt t="118923" x="2100263" y="4922838"/>
          <p14:tracePt t="118925" x="2100263" y="4914900"/>
          <p14:tracePt t="118940" x="2100263" y="4908550"/>
          <p14:tracePt t="118957" x="2085975" y="4886325"/>
          <p14:tracePt t="118973" x="2085975" y="4857750"/>
          <p14:tracePt t="118990" x="2085975" y="4843463"/>
          <p14:tracePt t="119007" x="2093913" y="4829175"/>
          <p14:tracePt t="119024" x="2100263" y="4822825"/>
          <p14:tracePt t="119040" x="2122488" y="4808538"/>
          <p14:tracePt t="119058" x="2151063" y="4800600"/>
          <p14:tracePt t="119076" x="2171700" y="4794250"/>
          <p14:tracePt t="119093" x="2185988" y="4794250"/>
          <p14:tracePt t="119109" x="2193925" y="4794250"/>
          <p14:tracePt t="119125" x="2222500" y="4794250"/>
          <p14:tracePt t="119142" x="2257425" y="4786313"/>
          <p14:tracePt t="119158" x="2286000" y="4786313"/>
          <p14:tracePt t="119175" x="2308225" y="4786313"/>
          <p14:tracePt t="119192" x="2322513" y="4786313"/>
          <p14:tracePt t="119209" x="2336800" y="4786313"/>
          <p14:tracePt t="119225" x="2336800" y="4779963"/>
          <p14:tracePt t="119245" x="2357438" y="4779963"/>
          <p14:tracePt t="119261" x="2371725" y="4779963"/>
          <p14:tracePt t="119278" x="2386013" y="4779963"/>
          <p14:tracePt t="119294" x="2393950" y="4779963"/>
          <p14:tracePt t="119311" x="2408238" y="4779963"/>
          <p14:tracePt t="119327" x="2414588" y="4779963"/>
          <p14:tracePt t="119344" x="2422525" y="4779963"/>
          <p14:tracePt t="119360" x="2428875" y="4786313"/>
          <p14:tracePt t="119376" x="2451100" y="4800600"/>
          <p14:tracePt t="119393" x="2457450" y="4808538"/>
          <p14:tracePt t="119442" x="2457450" y="4814888"/>
          <p14:tracePt t="119465" x="2457450" y="4822825"/>
          <p14:tracePt t="119482" x="2457450" y="4829175"/>
          <p14:tracePt t="119487" x="2457450" y="4837113"/>
          <p14:tracePt t="119505" x="2457450" y="4843463"/>
          <p14:tracePt t="119514" x="2457450" y="4851400"/>
          <p14:tracePt t="119529" x="2457450" y="4872038"/>
          <p14:tracePt t="119546" x="2457450" y="4879975"/>
          <p14:tracePt t="119564" x="2451100" y="4908550"/>
          <p14:tracePt t="119591" x="2443163" y="4914900"/>
          <p14:tracePt t="119606" x="2436813" y="4922838"/>
          <p14:tracePt t="119614" x="2436813" y="4929188"/>
          <p14:tracePt t="119629" x="2422525" y="4929188"/>
          <p14:tracePt t="119645" x="2414588" y="4937125"/>
          <p14:tracePt t="119662" x="2393950" y="4951413"/>
          <p14:tracePt t="119680" x="2379663" y="4951413"/>
          <p14:tracePt t="119699" x="2343150" y="4986338"/>
          <p14:tracePt t="119713" x="2322513" y="4994275"/>
          <p14:tracePt t="119729" x="2300288" y="5000625"/>
          <p14:tracePt t="119746" x="2279650" y="5000625"/>
          <p14:tracePt t="119763" x="2257425" y="5008563"/>
          <p14:tracePt t="119780" x="2236788" y="5014913"/>
          <p14:tracePt t="119800" x="2228850" y="5014913"/>
          <p14:tracePt t="119815" x="2222500" y="5014913"/>
          <p14:tracePt t="120169" x="2236788" y="5014913"/>
          <p14:tracePt t="120176" x="2243138" y="5014913"/>
          <p14:tracePt t="120185" x="2257425" y="5014913"/>
          <p14:tracePt t="120200" x="2286000" y="5014913"/>
          <p14:tracePt t="120217" x="2308225" y="5014913"/>
          <p14:tracePt t="120233" x="2328863" y="5014913"/>
          <p14:tracePt t="120250" x="2379663" y="5008563"/>
          <p14:tracePt t="120268" x="2451100" y="5008563"/>
          <p14:tracePt t="120284" x="2493963" y="5008563"/>
          <p14:tracePt t="120301" x="2508250" y="5008563"/>
          <p14:tracePt t="120318" x="2536825" y="5008563"/>
          <p14:tracePt t="120334" x="2565400" y="5008563"/>
          <p14:tracePt t="120353" x="2600325" y="5008563"/>
          <p14:tracePt t="120368" x="2643188" y="5008563"/>
          <p14:tracePt t="120385" x="2686050" y="5008563"/>
          <p14:tracePt t="120402" x="2722563" y="5008563"/>
          <p14:tracePt t="120421" x="2751138" y="5008563"/>
          <p14:tracePt t="120435" x="2786063" y="5008563"/>
          <p14:tracePt t="120455" x="2857500" y="5008563"/>
          <p14:tracePt t="120472" x="2894013" y="5008563"/>
          <p14:tracePt t="120487" x="2922588" y="5014913"/>
          <p14:tracePt t="120503" x="2971800" y="5029200"/>
          <p14:tracePt t="120519" x="3000375" y="5037138"/>
          <p14:tracePt t="120537" x="3036888" y="5043488"/>
          <p14:tracePt t="120554" x="3071813" y="5051425"/>
          <p14:tracePt t="120558" x="3079750" y="5051425"/>
          <p14:tracePt t="120570" x="3094038" y="5051425"/>
          <p14:tracePt t="120588" x="3128963" y="5051425"/>
          <p14:tracePt t="120607" x="3157538" y="5051425"/>
          <p14:tracePt t="120637" x="3171825" y="5051425"/>
          <p14:tracePt t="120656" x="3186113" y="5051425"/>
          <p14:tracePt t="120673" x="3194050" y="5051425"/>
          <p14:tracePt t="120688" x="3214688" y="5043488"/>
          <p14:tracePt t="120706" x="3236913" y="5043488"/>
          <p14:tracePt t="120720" x="3251200" y="5043488"/>
          <p14:tracePt t="120737" x="3265488" y="5043488"/>
          <p14:tracePt t="120754" x="3294063" y="5037138"/>
          <p14:tracePt t="120794" x="3300413" y="5037138"/>
          <p14:tracePt t="120849" x="3308350" y="5037138"/>
          <p14:tracePt t="120905" x="3314700" y="5037138"/>
          <p14:tracePt t="120908" x="3322638" y="5037138"/>
          <p14:tracePt t="121077" x="3328988" y="5037138"/>
          <p14:tracePt t="121113" x="3328988" y="5029200"/>
          <p14:tracePt t="127871" x="3322638" y="5029200"/>
          <p14:tracePt t="127877" x="3286125" y="5029200"/>
          <p14:tracePt t="127886" x="3265488" y="5029200"/>
          <p14:tracePt t="127897" x="3236913" y="5014913"/>
          <p14:tracePt t="127913" x="3165475" y="5014913"/>
          <p14:tracePt t="127928" x="3100388" y="5008563"/>
          <p14:tracePt t="127931" x="3071813" y="5008563"/>
          <p14:tracePt t="127945" x="3051175" y="5008563"/>
          <p14:tracePt t="127962" x="2971800" y="5008563"/>
          <p14:tracePt t="127980" x="2928938" y="5008563"/>
          <p14:tracePt t="127997" x="2886075" y="5008563"/>
          <p14:tracePt t="128013" x="2857500" y="5008563"/>
          <p14:tracePt t="128029" x="2822575" y="5008563"/>
          <p14:tracePt t="128046" x="2751138" y="5008563"/>
          <p14:tracePt t="128063" x="2700338" y="5008563"/>
          <p14:tracePt t="128081" x="2636838" y="5008563"/>
          <p14:tracePt t="128098" x="2586038" y="5014913"/>
          <p14:tracePt t="128115" x="2522538" y="5029200"/>
          <p14:tracePt t="128130" x="2451100" y="5029200"/>
          <p14:tracePt t="128147" x="2422525" y="5029200"/>
          <p14:tracePt t="128164" x="2343150" y="5029200"/>
          <p14:tracePt t="128182" x="2236788" y="5022850"/>
          <p14:tracePt t="128200" x="2165350" y="5022850"/>
          <p14:tracePt t="128206" x="2128838" y="5014913"/>
          <p14:tracePt t="128220" x="2071688" y="5014913"/>
          <p14:tracePt t="128230" x="2057400" y="5014913"/>
          <p14:tracePt t="128248" x="2022475" y="5014913"/>
          <p14:tracePt t="128264" x="1985963" y="5014913"/>
          <p14:tracePt t="128282" x="1914525" y="5014913"/>
          <p14:tracePt t="128298" x="1857375" y="5008563"/>
          <p14:tracePt t="128316" x="1828800" y="5000625"/>
          <p14:tracePt t="128332" x="1800225" y="5000625"/>
          <p14:tracePt t="128349" x="1779588" y="4994275"/>
          <p14:tracePt t="128365" x="1751013" y="4986338"/>
          <p14:tracePt t="128382" x="1736725" y="4986338"/>
          <p14:tracePt t="128400" x="1708150" y="4979988"/>
          <p14:tracePt t="128416" x="1671638" y="4979988"/>
          <p14:tracePt t="128436" x="1651000" y="4979988"/>
          <p14:tracePt t="128452" x="1636713" y="4986338"/>
          <p14:tracePt t="128454" x="1628775" y="4986338"/>
          <p14:tracePt t="128469" x="1622425" y="4986338"/>
          <p14:tracePt t="128484" x="1608138" y="4986338"/>
          <p14:tracePt t="128501" x="1543050" y="4994275"/>
          <p14:tracePt t="128516" x="1522413" y="4994275"/>
          <p14:tracePt t="128534" x="1493838" y="4994275"/>
          <p14:tracePt t="128550" x="1471613" y="4994275"/>
          <p14:tracePt t="128571" x="1428750" y="4994275"/>
          <p14:tracePt t="128586" x="1408113" y="5000625"/>
          <p14:tracePt t="128601" x="1393825" y="5000625"/>
          <p14:tracePt t="128617" x="1371600" y="5008563"/>
          <p14:tracePt t="128634" x="1357313" y="5008563"/>
          <p14:tracePt t="128667" x="1350963" y="5008563"/>
          <p14:tracePt t="128790" x="1336675" y="5008563"/>
          <p14:tracePt t="128839" x="1328738" y="5008563"/>
          <p14:tracePt t="128877" x="1322388" y="5008563"/>
          <p14:tracePt t="129323" x="1328738" y="5008563"/>
          <p14:tracePt t="129328" x="1336675" y="5008563"/>
          <p14:tracePt t="129361" x="1343025" y="5008563"/>
          <p14:tracePt t="129377" x="1350963" y="5008563"/>
          <p14:tracePt t="129400" x="1357313" y="5008563"/>
          <p14:tracePt t="129414" x="1365250" y="5008563"/>
          <p14:tracePt t="129432" x="1371600" y="5000625"/>
          <p14:tracePt t="129438" x="1379538" y="5000625"/>
          <p14:tracePt t="129455" x="1379538" y="4994275"/>
          <p14:tracePt t="129462" x="1393825" y="4994275"/>
          <p14:tracePt t="129481" x="1400175" y="4994275"/>
          <p14:tracePt t="129491" x="1408113" y="4994275"/>
          <p14:tracePt t="129508" x="1428750" y="4994275"/>
          <p14:tracePt t="129524" x="1436688" y="4994275"/>
          <p14:tracePt t="129607" x="1443038" y="4994275"/>
          <p14:tracePt t="129841" x="1457325" y="4994275"/>
          <p14:tracePt t="129845" x="1465263" y="4994275"/>
          <p14:tracePt t="129864" x="1479550" y="4994275"/>
          <p14:tracePt t="129877" x="1485900" y="5000625"/>
          <p14:tracePt t="129894" x="1493838" y="5000625"/>
          <p14:tracePt t="129911" x="1514475" y="5014913"/>
          <p14:tracePt t="129945" x="1522413" y="5022850"/>
          <p14:tracePt t="129963" x="1528763" y="5029200"/>
          <p14:tracePt t="129994" x="1528763" y="5037138"/>
          <p14:tracePt t="130011" x="1536700" y="5043488"/>
          <p14:tracePt t="130081" x="1536700" y="5051425"/>
          <p14:tracePt t="130088" x="1536700" y="5057775"/>
          <p14:tracePt t="130103" x="1536700" y="5065713"/>
          <p14:tracePt t="130112" x="1536700" y="5072063"/>
          <p14:tracePt t="130201" x="1536700" y="5080000"/>
          <p14:tracePt t="130214" x="1536700" y="5086350"/>
          <p14:tracePt t="130285" x="1528763" y="5086350"/>
          <p14:tracePt t="130302" x="1514475" y="5086350"/>
          <p14:tracePt t="130309" x="1500188" y="5086350"/>
          <p14:tracePt t="130317" x="1493838" y="5080000"/>
          <p14:tracePt t="130331" x="1479550" y="5072063"/>
          <p14:tracePt t="130348" x="1471613" y="5072063"/>
          <p14:tracePt t="130364" x="1465263" y="5072063"/>
          <p14:tracePt t="130381" x="1450975" y="5065713"/>
          <p14:tracePt t="130398" x="1436688" y="5057775"/>
          <p14:tracePt t="130415" x="1422400" y="5051425"/>
          <p14:tracePt t="130433" x="1400175" y="5051425"/>
          <p14:tracePt t="130449" x="1385888" y="5051425"/>
          <p14:tracePt t="130465" x="1371600" y="5051425"/>
          <p14:tracePt t="130482" x="1365250" y="5043488"/>
          <p14:tracePt t="130499" x="1350963" y="5043488"/>
          <p14:tracePt t="130517" x="1343025" y="5043488"/>
          <p14:tracePt t="130693" x="1350963" y="5065713"/>
          <p14:tracePt t="130703" x="1357313" y="5086350"/>
          <p14:tracePt t="130728" x="1365250" y="5094288"/>
          <p14:tracePt t="130736" x="1371600" y="5100638"/>
          <p14:tracePt t="130744" x="1371600" y="5108575"/>
          <p14:tracePt t="130753" x="1379538" y="5114925"/>
          <p14:tracePt t="130767" x="1385888" y="5129213"/>
          <p14:tracePt t="130788" x="1400175" y="5143500"/>
          <p14:tracePt t="130801" x="1414463" y="5157788"/>
          <p14:tracePt t="130818" x="1428750" y="5172075"/>
          <p14:tracePt t="130836" x="1443038" y="5186363"/>
          <p14:tracePt t="130852" x="1450975" y="5194300"/>
          <p14:tracePt t="130869" x="1450975" y="5200650"/>
          <p14:tracePt t="130902" x="1457325" y="5214938"/>
          <p14:tracePt t="130921" x="1465263" y="5222875"/>
          <p14:tracePt t="130938" x="1465263" y="5237163"/>
          <p14:tracePt t="130954" x="1465263" y="5243513"/>
          <p14:tracePt t="130971" x="1465263" y="5257800"/>
          <p14:tracePt t="130988" x="1465263" y="5272088"/>
          <p14:tracePt t="131004" x="1465263" y="5280025"/>
          <p14:tracePt t="131020" x="1465263" y="5286375"/>
          <p14:tracePt t="131037" x="1465263" y="5294313"/>
          <p14:tracePt t="131053" x="1471613" y="5300663"/>
          <p14:tracePt t="131070" x="1471613" y="5308600"/>
          <p14:tracePt t="131106" x="1471613" y="5314950"/>
          <p14:tracePt t="131122" x="1465263" y="5314950"/>
          <p14:tracePt t="131416" x="1479550" y="5314950"/>
          <p14:tracePt t="131423" x="1493838" y="5314950"/>
          <p14:tracePt t="131440" x="1508125" y="5314950"/>
          <p14:tracePt t="131446" x="1528763" y="5314950"/>
          <p14:tracePt t="131456" x="1550988" y="5314950"/>
          <p14:tracePt t="131473" x="1571625" y="5314950"/>
          <p14:tracePt t="131491" x="1593850" y="5314950"/>
          <p14:tracePt t="131508" x="1622425" y="5314950"/>
          <p14:tracePt t="131524" x="1636713" y="5314950"/>
          <p14:tracePt t="131541" x="1643063" y="5314950"/>
          <p14:tracePt t="131817" x="1665288" y="5314950"/>
          <p14:tracePt t="131825" x="1671638" y="5314950"/>
          <p14:tracePt t="131829" x="1679575" y="5314950"/>
          <p14:tracePt t="131845" x="1700213" y="5308600"/>
          <p14:tracePt t="131862" x="1714500" y="5308600"/>
          <p14:tracePt t="131878" x="1722438" y="5308600"/>
          <p14:tracePt t="131895" x="1743075" y="5314950"/>
          <p14:tracePt t="131910" x="1771650" y="5329238"/>
          <p14:tracePt t="131927" x="1800225" y="5329238"/>
          <p14:tracePt t="131944" x="1828800" y="5337175"/>
          <p14:tracePt t="131964" x="1871663" y="5337175"/>
          <p14:tracePt t="131982" x="1885950" y="5337175"/>
          <p14:tracePt t="131996" x="1908175" y="5343525"/>
          <p14:tracePt t="132012" x="1914525" y="5343525"/>
          <p14:tracePt t="132029" x="1928813" y="5343525"/>
          <p14:tracePt t="132045" x="1943100" y="5343525"/>
          <p14:tracePt t="132062" x="1979613" y="5343525"/>
          <p14:tracePt t="132079" x="2014538" y="5343525"/>
          <p14:tracePt t="132095" x="2028825" y="5343525"/>
          <p14:tracePt t="132112" x="2043113" y="5337175"/>
          <p14:tracePt t="132129" x="2051050" y="5337175"/>
          <p14:tracePt t="132146" x="2057400" y="5329238"/>
          <p14:tracePt t="132163" x="2071688" y="5329238"/>
          <p14:tracePt t="132197" x="2093913" y="5322888"/>
          <p14:tracePt t="132214" x="2093913" y="5314950"/>
          <p14:tracePt t="132229" x="2114550" y="5314950"/>
          <p14:tracePt t="132246" x="2128838" y="5314950"/>
          <p14:tracePt t="132263" x="2136775" y="5308600"/>
          <p14:tracePt t="132346" x="2151063" y="5308600"/>
          <p14:tracePt t="132361" x="2157413" y="5308600"/>
          <p14:tracePt t="132761" x="2151063" y="5308600"/>
          <p14:tracePt t="132768" x="2143125" y="5308600"/>
          <p14:tracePt t="132800" x="2136775" y="5308600"/>
          <p14:tracePt t="132845" x="2128838" y="5308600"/>
          <p14:tracePt t="133030" x="2122488" y="5300663"/>
          <p14:tracePt t="133050" x="2114550" y="5300663"/>
          <p14:tracePt t="133088" x="2114550" y="5294313"/>
          <p14:tracePt t="133134" x="2108200" y="5286375"/>
          <p14:tracePt t="133400" x="2100263" y="5286375"/>
          <p14:tracePt t="133440" x="2093913" y="5286375"/>
          <p14:tracePt t="133495" x="2085975" y="5286375"/>
          <p14:tracePt t="133519" x="2079625" y="5286375"/>
          <p14:tracePt t="133565" x="2071688" y="5294313"/>
          <p14:tracePt t="133593" x="2065338" y="5294313"/>
          <p14:tracePt t="133659" x="2057400" y="5294313"/>
          <p14:tracePt t="133681" x="2051050" y="5294313"/>
          <p14:tracePt t="133712" x="2043113" y="5294313"/>
          <p14:tracePt t="133737" x="2036763" y="5294313"/>
          <p14:tracePt t="133743" x="2028825" y="5294313"/>
          <p14:tracePt t="134190" x="2022475" y="5294313"/>
          <p14:tracePt t="134386" x="2014538" y="5294313"/>
          <p14:tracePt t="134423" x="2008188" y="5294313"/>
          <p14:tracePt t="134433" x="2008188" y="5300663"/>
          <p14:tracePt t="134438" x="2000250" y="5300663"/>
          <p14:tracePt t="134455" x="1993900" y="5300663"/>
          <p14:tracePt t="134466" x="1985963" y="5300663"/>
          <p14:tracePt t="134481" x="1971675" y="5300663"/>
          <p14:tracePt t="134500" x="1943100" y="5300663"/>
          <p14:tracePt t="134516" x="1922463" y="5308600"/>
          <p14:tracePt t="134533" x="1900238" y="5314950"/>
          <p14:tracePt t="134550" x="1885950" y="5314950"/>
          <p14:tracePt t="134565" x="1865313" y="5314950"/>
          <p14:tracePt t="134581" x="1843088" y="5314950"/>
          <p14:tracePt t="134599" x="1828800" y="5314950"/>
          <p14:tracePt t="134616" x="1814513" y="5314950"/>
          <p14:tracePt t="134633" x="1785938" y="5314950"/>
          <p14:tracePt t="134649" x="1779588" y="5314950"/>
          <p14:tracePt t="134666" x="1765300" y="5314950"/>
          <p14:tracePt t="134682" x="1757363" y="5322888"/>
          <p14:tracePt t="134701" x="1743075" y="5322888"/>
          <p14:tracePt t="134719" x="1736725" y="5322888"/>
          <p14:tracePt t="134732" x="1722438" y="5322888"/>
          <p14:tracePt t="134750" x="1700213" y="5322888"/>
          <p14:tracePt t="134815" x="1693863" y="5322888"/>
          <p14:tracePt t="134831" x="1685925" y="5322888"/>
          <p14:tracePt t="134837" x="1679575" y="5322888"/>
          <p14:tracePt t="134853" x="1665288" y="5322888"/>
          <p14:tracePt t="134869" x="1651000" y="5322888"/>
          <p14:tracePt t="134886" x="1643063" y="5322888"/>
          <p14:tracePt t="135004" x="1636713" y="5322888"/>
          <p14:tracePt t="136198" x="1636713" y="5329238"/>
          <p14:tracePt t="136245" x="1643063" y="5343525"/>
          <p14:tracePt t="136253" x="1657350" y="5357813"/>
          <p14:tracePt t="136263" x="1671638" y="5365750"/>
          <p14:tracePt t="136280" x="1714500" y="5408613"/>
          <p14:tracePt t="136297" x="1736725" y="5422900"/>
          <p14:tracePt t="136314" x="1800225" y="5451475"/>
          <p14:tracePt t="136331" x="1851025" y="5457825"/>
          <p14:tracePt t="136346" x="1900238" y="5480050"/>
          <p14:tracePt t="136363" x="1928813" y="5494338"/>
          <p14:tracePt t="136380" x="1943100" y="5500688"/>
          <p14:tracePt t="136396" x="1965325" y="5514975"/>
          <p14:tracePt t="136414" x="1993900" y="5537200"/>
          <p14:tracePt t="136430" x="2014538" y="5557838"/>
          <p14:tracePt t="136447" x="2036763" y="5572125"/>
          <p14:tracePt t="136464" x="2079625" y="5600700"/>
          <p14:tracePt t="136480" x="2136775" y="5629275"/>
          <p14:tracePt t="136497" x="2179638" y="5651500"/>
          <p14:tracePt t="136514" x="2214563" y="5672138"/>
          <p14:tracePt t="136530" x="2257425" y="5700713"/>
          <p14:tracePt t="136547" x="2286000" y="5708650"/>
          <p14:tracePt t="136564" x="2293938" y="5715000"/>
          <p14:tracePt t="136583" x="2300288" y="5715000"/>
          <p14:tracePt t="136599" x="2300288" y="5722938"/>
          <p14:tracePt t="136615" x="2308225" y="5722938"/>
          <p14:tracePt t="136737" x="2314575" y="5722938"/>
          <p14:tracePt t="136745" x="2328863" y="5722938"/>
          <p14:tracePt t="136754" x="2336800" y="5722938"/>
          <p14:tracePt t="136767" x="2357438" y="5722938"/>
          <p14:tracePt t="136784" x="2379663" y="5715000"/>
          <p14:tracePt t="136799" x="2393950" y="5715000"/>
          <p14:tracePt t="136817" x="2393950" y="5708650"/>
          <p14:tracePt t="136852" x="2400300" y="5700713"/>
          <p14:tracePt t="136869" x="2408238" y="5694363"/>
          <p14:tracePt t="136885" x="2414588" y="5686425"/>
          <p14:tracePt t="136903" x="2436813" y="5686425"/>
          <p14:tracePt t="136918" x="2443163" y="5672138"/>
          <p14:tracePt t="136935" x="2457450" y="5657850"/>
          <p14:tracePt t="136952" x="2465388" y="5651500"/>
          <p14:tracePt t="137074" x="2471738" y="5651500"/>
          <p14:tracePt t="137088" x="2479675" y="5651500"/>
          <p14:tracePt t="144270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smtClean="0"/>
              <a:t>깊이우선탐색 예</a:t>
            </a:r>
            <a:endParaRPr lang="ko-KR" altLang="en-US" sz="3200" b="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90" y="1173364"/>
            <a:ext cx="6921000" cy="54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31"/>
    </mc:Choice>
    <mc:Fallback xmlns="">
      <p:transition spd="slow" advTm="11663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133" x="6586538" y="4343400"/>
          <p14:tracePt t="4333" x="6586538" y="4337050"/>
          <p14:tracePt t="4341" x="6572250" y="4322763"/>
          <p14:tracePt t="4354" x="6557963" y="4308475"/>
          <p14:tracePt t="4363" x="6529388" y="4286250"/>
          <p14:tracePt t="4380" x="6451600" y="4229100"/>
          <p14:tracePt t="4396" x="6394450" y="4179888"/>
          <p14:tracePt t="4415" x="6315075" y="4151313"/>
          <p14:tracePt t="4432" x="6251575" y="4114800"/>
          <p14:tracePt t="4446" x="6180138" y="4086225"/>
          <p14:tracePt t="4465" x="6086475" y="4043363"/>
          <p14:tracePt t="4480" x="6015038" y="4008438"/>
          <p14:tracePt t="4481" x="5965825" y="3994150"/>
          <p14:tracePt t="4497" x="5829300" y="3937000"/>
          <p14:tracePt t="4514" x="5708650" y="3886200"/>
          <p14:tracePt t="4530" x="5594350" y="3800475"/>
          <p14:tracePt t="4548" x="5480050" y="3729038"/>
          <p14:tracePt t="4564" x="5365750" y="3665538"/>
          <p14:tracePt t="4580" x="5194300" y="3565525"/>
          <p14:tracePt t="4598" x="4972050" y="3443288"/>
          <p14:tracePt t="4614" x="4829175" y="3371850"/>
          <p14:tracePt t="4631" x="4643438" y="3308350"/>
          <p14:tracePt t="4648" x="4486275" y="3243263"/>
          <p14:tracePt t="4665" x="4214813" y="3143250"/>
          <p14:tracePt t="4681" x="3951288" y="3057525"/>
          <p14:tracePt t="4698" x="3671888" y="2971800"/>
          <p14:tracePt t="4714" x="3479800" y="2914650"/>
          <p14:tracePt t="4716" x="3386138" y="2879725"/>
          <p14:tracePt t="4732" x="3122613" y="2800350"/>
          <p14:tracePt t="4748" x="2971800" y="2693988"/>
          <p14:tracePt t="4767" x="2843213" y="2628900"/>
          <p14:tracePt t="4771" x="2794000" y="2593975"/>
          <p14:tracePt t="4781" x="2722563" y="2571750"/>
          <p14:tracePt t="4802" x="2536825" y="2500313"/>
          <p14:tracePt t="4816" x="2443163" y="2443163"/>
          <p14:tracePt t="4832" x="2357438" y="2365375"/>
          <p14:tracePt t="4850" x="2314575" y="2314575"/>
          <p14:tracePt t="4867" x="2265363" y="2286000"/>
          <p14:tracePt t="4883" x="2200275" y="2243138"/>
          <p14:tracePt t="4899" x="2108200" y="2208213"/>
          <p14:tracePt t="4916" x="2043113" y="2171700"/>
          <p14:tracePt t="4933" x="1993900" y="2128838"/>
          <p14:tracePt t="4950" x="1922463" y="2093913"/>
          <p14:tracePt t="4966" x="1885950" y="2071688"/>
          <p14:tracePt t="4983" x="1865313" y="2051050"/>
          <p14:tracePt t="5001" x="1836738" y="2028825"/>
          <p14:tracePt t="5016" x="1822450" y="2008188"/>
          <p14:tracePt t="5033" x="1785938" y="1979613"/>
          <p14:tracePt t="5052" x="1743075" y="1951038"/>
          <p14:tracePt t="5068" x="1708150" y="1908175"/>
          <p14:tracePt t="5083" x="1671638" y="1871663"/>
          <p14:tracePt t="5100" x="1665288" y="1843088"/>
          <p14:tracePt t="5117" x="1651000" y="1814513"/>
          <p14:tracePt t="5136" x="1643063" y="1800225"/>
          <p14:tracePt t="5150" x="1636713" y="1793875"/>
          <p14:tracePt t="5295" x="1636713" y="1800225"/>
          <p14:tracePt t="5305" x="1636713" y="1836738"/>
          <p14:tracePt t="5308" x="1636713" y="1879600"/>
          <p14:tracePt t="5318" x="1636713" y="1914525"/>
          <p14:tracePt t="5335" x="1636713" y="1957388"/>
          <p14:tracePt t="5351" x="1628775" y="1979613"/>
          <p14:tracePt t="5368" x="1628775" y="2000250"/>
          <p14:tracePt t="5385" x="1628775" y="2036763"/>
          <p14:tracePt t="5402" x="1628775" y="2085975"/>
          <p14:tracePt t="5418" x="1622425" y="2128838"/>
          <p14:tracePt t="5435" x="1622425" y="2165350"/>
          <p14:tracePt t="5452" x="1622425" y="2200275"/>
          <p14:tracePt t="5469" x="1622425" y="2208213"/>
          <p14:tracePt t="5486" x="1614488" y="2208213"/>
          <p14:tracePt t="5502" x="1614488" y="2214563"/>
          <p14:tracePt t="5562" x="1614488" y="2222500"/>
          <p14:tracePt t="5572" x="1614488" y="2228850"/>
          <p14:tracePt t="5740" x="1614488" y="2236788"/>
          <p14:tracePt t="6302" x="1608138" y="2236788"/>
          <p14:tracePt t="6395" x="1600200" y="2236788"/>
          <p14:tracePt t="6405" x="1593850" y="2236788"/>
          <p14:tracePt t="6478" x="1585913" y="2236788"/>
          <p14:tracePt t="6509" x="1585913" y="2243138"/>
          <p14:tracePt t="6540" x="1579563" y="2243138"/>
          <p14:tracePt t="6594" x="1579563" y="2251075"/>
          <p14:tracePt t="6610" x="1571625" y="2257425"/>
          <p14:tracePt t="6643" x="1571625" y="2265363"/>
          <p14:tracePt t="6644" x="1565275" y="2265363"/>
          <p14:tracePt t="6664" x="1565275" y="2271713"/>
          <p14:tracePt t="6675" x="1565275" y="2279650"/>
          <p14:tracePt t="6714" x="1557338" y="2286000"/>
          <p14:tracePt t="6749" x="1550988" y="2293938"/>
          <p14:tracePt t="6776" x="1550988" y="2308225"/>
          <p14:tracePt t="6797" x="1550988" y="2314575"/>
          <p14:tracePt t="6810" x="1550988" y="2322513"/>
          <p14:tracePt t="6818" x="1543050" y="2322513"/>
          <p14:tracePt t="6826" x="1543050" y="2328863"/>
          <p14:tracePt t="6843" x="1543050" y="2336800"/>
          <p14:tracePt t="6861" x="1543050" y="2343150"/>
          <p14:tracePt t="6876" x="1543050" y="2351088"/>
          <p14:tracePt t="6901" x="1543050" y="2357438"/>
          <p14:tracePt t="6914" x="1536700" y="2357438"/>
          <p14:tracePt t="6930" x="1536700" y="2365375"/>
          <p14:tracePt t="6951" x="1536700" y="2371725"/>
          <p14:tracePt t="6966" x="1536700" y="2386013"/>
          <p14:tracePt t="6982" x="1536700" y="2393950"/>
          <p14:tracePt t="6998" x="1528763" y="2393950"/>
          <p14:tracePt t="7010" x="1528763" y="2400300"/>
          <p14:tracePt t="7467" x="1528763" y="2408238"/>
          <p14:tracePt t="7583" x="1528763" y="2414588"/>
          <p14:tracePt t="7599" x="1528763" y="2422525"/>
          <p14:tracePt t="7724" x="1528763" y="2428875"/>
          <p14:tracePt t="8163" x="1528763" y="2436813"/>
          <p14:tracePt t="8205" x="1528763" y="2443163"/>
          <p14:tracePt t="8256" x="1536700" y="2443163"/>
          <p14:tracePt t="8325" x="1536700" y="2451100"/>
          <p14:tracePt t="8336" x="1543050" y="2451100"/>
          <p14:tracePt t="8379" x="1550988" y="2451100"/>
          <p14:tracePt t="9872" x="1557338" y="2451100"/>
          <p14:tracePt t="9904" x="1565275" y="2451100"/>
          <p14:tracePt t="9912" x="1565275" y="2457450"/>
          <p14:tracePt t="9967" x="1571625" y="2457450"/>
          <p14:tracePt t="10030" x="1579563" y="2457450"/>
          <p14:tracePt t="10100" x="1585913" y="2457450"/>
          <p14:tracePt t="10195" x="1593850" y="2457450"/>
          <p14:tracePt t="10265" x="1600200" y="2457450"/>
          <p14:tracePt t="10294" x="1608138" y="2457450"/>
          <p14:tracePt t="10318" x="1614488" y="2457450"/>
          <p14:tracePt t="10442" x="1622425" y="2457450"/>
          <p14:tracePt t="10652" x="1628775" y="2457450"/>
          <p14:tracePt t="10660" x="1628775" y="2451100"/>
          <p14:tracePt t="10671" x="1628775" y="2443163"/>
          <p14:tracePt t="10684" x="1628775" y="2422525"/>
          <p14:tracePt t="10700" x="1636713" y="2400300"/>
          <p14:tracePt t="10717" x="1636713" y="2393950"/>
          <p14:tracePt t="10734" x="1636713" y="2386013"/>
          <p14:tracePt t="10751" x="1636713" y="2379663"/>
          <p14:tracePt t="10768" x="1636713" y="2371725"/>
          <p14:tracePt t="10784" x="1636713" y="2365375"/>
          <p14:tracePt t="10803" x="1636713" y="2351088"/>
          <p14:tracePt t="10818" x="1628775" y="2314575"/>
          <p14:tracePt t="10835" x="1628775" y="2286000"/>
          <p14:tracePt t="10852" x="1622425" y="2236788"/>
          <p14:tracePt t="10869" x="1614488" y="2200275"/>
          <p14:tracePt t="10886" x="1608138" y="2179638"/>
          <p14:tracePt t="10902" x="1608138" y="2157413"/>
          <p14:tracePt t="10919" x="1600200" y="2151063"/>
          <p14:tracePt t="10935" x="1600200" y="2114550"/>
          <p14:tracePt t="10953" x="1593850" y="2093913"/>
          <p14:tracePt t="10970" x="1593850" y="2065338"/>
          <p14:tracePt t="10986" x="1585913" y="2008188"/>
          <p14:tracePt t="11003" x="1579563" y="1943100"/>
          <p14:tracePt t="11020" x="1557338" y="1871663"/>
          <p14:tracePt t="11037" x="1557338" y="1822450"/>
          <p14:tracePt t="11054" x="1543050" y="1785938"/>
          <p14:tracePt t="11070" x="1536700" y="1765300"/>
          <p14:tracePt t="11087" x="1522413" y="1751013"/>
          <p14:tracePt t="11104" x="1522413" y="1736725"/>
          <p14:tracePt t="11122" x="1514475" y="1722438"/>
          <p14:tracePt t="11138" x="1500188" y="1714500"/>
          <p14:tracePt t="11154" x="1493838" y="1708150"/>
          <p14:tracePt t="11171" x="1493838" y="1700213"/>
          <p14:tracePt t="11188" x="1493838" y="1693863"/>
          <p14:tracePt t="11204" x="1485900" y="1685925"/>
          <p14:tracePt t="11221" x="1485900" y="1679575"/>
          <p14:tracePt t="11238" x="1485900" y="1665288"/>
          <p14:tracePt t="11255" x="1479550" y="1657350"/>
          <p14:tracePt t="11273" x="1479550" y="1651000"/>
          <p14:tracePt t="11289" x="1479550" y="1643063"/>
          <p14:tracePt t="11333" x="1479550" y="1636713"/>
          <p14:tracePt t="11378" x="1479550" y="1628775"/>
          <p14:tracePt t="11404" x="1471613" y="1628775"/>
          <p14:tracePt t="11444" x="1471613" y="1622425"/>
          <p14:tracePt t="14631" x="1471613" y="1636713"/>
          <p14:tracePt t="14647" x="1471613" y="1643063"/>
          <p14:tracePt t="14657" x="1471613" y="1651000"/>
          <p14:tracePt t="14662" x="1471613" y="1657350"/>
          <p14:tracePt t="14671" x="1471613" y="1665288"/>
          <p14:tracePt t="14688" x="1471613" y="1679575"/>
          <p14:tracePt t="14707" x="1465263" y="1693863"/>
          <p14:tracePt t="14723" x="1465263" y="1708150"/>
          <p14:tracePt t="14738" x="1465263" y="1728788"/>
          <p14:tracePt t="14757" x="1465263" y="1736725"/>
          <p14:tracePt t="14772" x="1465263" y="1751013"/>
          <p14:tracePt t="14789" x="1465263" y="1757363"/>
          <p14:tracePt t="14807" x="1465263" y="1771650"/>
          <p14:tracePt t="14825" x="1465263" y="1808163"/>
          <p14:tracePt t="14840" x="1465263" y="1828800"/>
          <p14:tracePt t="14857" x="1465263" y="1851025"/>
          <p14:tracePt t="14874" x="1465263" y="1865313"/>
          <p14:tracePt t="14890" x="1465263" y="1893888"/>
          <p14:tracePt t="14907" x="1465263" y="1908175"/>
          <p14:tracePt t="14925" x="1465263" y="1943100"/>
          <p14:tracePt t="14943" x="1457325" y="1965325"/>
          <p14:tracePt t="14958" x="1457325" y="1979613"/>
          <p14:tracePt t="14975" x="1450975" y="1993900"/>
          <p14:tracePt t="14991" x="1450975" y="2000250"/>
          <p14:tracePt t="15142" x="1457325" y="1985963"/>
          <p14:tracePt t="15145" x="1479550" y="1922463"/>
          <p14:tracePt t="15160" x="1514475" y="1857375"/>
          <p14:tracePt t="15180" x="1557338" y="1765300"/>
          <p14:tracePt t="15194" x="1593850" y="1722438"/>
          <p14:tracePt t="15211" x="1600200" y="1685925"/>
          <p14:tracePt t="15234" x="1628775" y="1643063"/>
          <p14:tracePt t="15246" x="1643063" y="1622425"/>
          <p14:tracePt t="15263" x="1679575" y="1600200"/>
          <p14:tracePt t="15269" x="1700213" y="1579563"/>
          <p14:tracePt t="15278" x="1714500" y="1528763"/>
          <p14:tracePt t="15295" x="1751013" y="1436688"/>
          <p14:tracePt t="15311" x="1757363" y="1393825"/>
          <p14:tracePt t="15329" x="1771650" y="1357313"/>
          <p14:tracePt t="15499" x="1779588" y="1357313"/>
          <p14:tracePt t="15607" x="1779588" y="1385888"/>
          <p14:tracePt t="15612" x="1785938" y="1408113"/>
          <p14:tracePt t="15622" x="1793875" y="1422400"/>
          <p14:tracePt t="15632" x="1793875" y="1443038"/>
          <p14:tracePt t="15648" x="1808163" y="1471613"/>
          <p14:tracePt t="15668" x="1814513" y="1485900"/>
          <p14:tracePt t="15818" x="1814513" y="1493838"/>
          <p14:tracePt t="15825" x="1828800" y="1500188"/>
          <p14:tracePt t="17373" x="1822450" y="1500188"/>
          <p14:tracePt t="17434" x="1814513" y="1500188"/>
          <p14:tracePt t="17499" x="1808163" y="1500188"/>
          <p14:tracePt t="17553" x="1800225" y="1500188"/>
          <p14:tracePt t="17625" x="1793875" y="1500188"/>
          <p14:tracePt t="17629" x="1785938" y="1500188"/>
          <p14:tracePt t="17647" x="1779588" y="1500188"/>
          <p14:tracePt t="17662" x="1771650" y="1500188"/>
          <p14:tracePt t="17678" x="1765300" y="1500188"/>
          <p14:tracePt t="17694" x="1757363" y="1500188"/>
          <p14:tracePt t="17733" x="1751013" y="1500188"/>
          <p14:tracePt t="17747" x="1743075" y="1500188"/>
          <p14:tracePt t="17779" x="1736725" y="1508125"/>
          <p14:tracePt t="17787" x="1728788" y="1508125"/>
          <p14:tracePt t="17803" x="1722438" y="1508125"/>
          <p14:tracePt t="17818" x="1714500" y="1508125"/>
          <p14:tracePt t="17826" x="1708150" y="1508125"/>
          <p14:tracePt t="17846" x="1693863" y="1508125"/>
          <p14:tracePt t="17861" x="1679575" y="1508125"/>
          <p14:tracePt t="17876" x="1665288" y="1508125"/>
          <p14:tracePt t="17878" x="1651000" y="1508125"/>
          <p14:tracePt t="17895" x="1643063" y="1508125"/>
          <p14:tracePt t="17910" x="1608138" y="1514475"/>
          <p14:tracePt t="17926" x="1593850" y="1522413"/>
          <p14:tracePt t="17943" x="1579563" y="1522413"/>
          <p14:tracePt t="17962" x="1557338" y="1522413"/>
          <p14:tracePt t="17977" x="1543050" y="1522413"/>
          <p14:tracePt t="18083" x="1536700" y="1522413"/>
          <p14:tracePt t="18168" x="1528763" y="1522413"/>
          <p14:tracePt t="18223" x="1522413" y="1522413"/>
          <p14:tracePt t="18247" x="1514475" y="1522413"/>
          <p14:tracePt t="18262" x="1508125" y="1528763"/>
          <p14:tracePt t="18302" x="1500188" y="1528763"/>
          <p14:tracePt t="18309" x="1493838" y="1528763"/>
          <p14:tracePt t="18318" x="1479550" y="1528763"/>
          <p14:tracePt t="18334" x="1465263" y="1528763"/>
          <p14:tracePt t="18351" x="1450975" y="1528763"/>
          <p14:tracePt t="18367" x="1422400" y="1528763"/>
          <p14:tracePt t="18383" x="1414463" y="1528763"/>
          <p14:tracePt t="18401" x="1400175" y="1528763"/>
          <p14:tracePt t="18613" x="1393825" y="1528763"/>
          <p14:tracePt t="18629" x="1393825" y="1536700"/>
          <p14:tracePt t="18639" x="1393825" y="1543050"/>
          <p14:tracePt t="18647" x="1393825" y="1550988"/>
          <p14:tracePt t="18656" x="1393825" y="1557338"/>
          <p14:tracePt t="18674" x="1385888" y="1565275"/>
          <p14:tracePt t="18689" x="1379538" y="1579563"/>
          <p14:tracePt t="18704" x="1379538" y="1593850"/>
          <p14:tracePt t="18721" x="1371600" y="1600200"/>
          <p14:tracePt t="18739" x="1365250" y="1622425"/>
          <p14:tracePt t="18755" x="1365250" y="1628775"/>
          <p14:tracePt t="18771" x="1357313" y="1643063"/>
          <p14:tracePt t="18790" x="1357313" y="1651000"/>
          <p14:tracePt t="18806" x="1357313" y="1665288"/>
          <p14:tracePt t="18823" x="1350963" y="1685925"/>
          <p14:tracePt t="18843" x="1350963" y="1700213"/>
          <p14:tracePt t="18856" x="1350963" y="1708150"/>
          <p14:tracePt t="18872" x="1343025" y="1722438"/>
          <p14:tracePt t="18890" x="1343025" y="1728788"/>
          <p14:tracePt t="18906" x="1343025" y="1736725"/>
          <p14:tracePt t="18924" x="1343025" y="1751013"/>
          <p14:tracePt t="18941" x="1343025" y="1765300"/>
          <p14:tracePt t="18957" x="1343025" y="1779588"/>
          <p14:tracePt t="18975" x="1336675" y="1800225"/>
          <p14:tracePt t="18991" x="1336675" y="1843088"/>
          <p14:tracePt t="19008" x="1336675" y="1857375"/>
          <p14:tracePt t="19027" x="1343025" y="1879600"/>
          <p14:tracePt t="19044" x="1343025" y="1893888"/>
          <p14:tracePt t="19062" x="1343025" y="1900238"/>
          <p14:tracePt t="19077" x="1350963" y="1914525"/>
          <p14:tracePt t="19122" x="1350963" y="1922463"/>
          <p14:tracePt t="19130" x="1350963" y="1928813"/>
          <p14:tracePt t="19146" x="1350963" y="1943100"/>
          <p14:tracePt t="19160" x="1350963" y="1951038"/>
          <p14:tracePt t="19177" x="1357313" y="1979613"/>
          <p14:tracePt t="19194" x="1379538" y="2028825"/>
          <p14:tracePt t="19211" x="1379538" y="2071688"/>
          <p14:tracePt t="19227" x="1385888" y="2085975"/>
          <p14:tracePt t="19244" x="1393825" y="2100263"/>
          <p14:tracePt t="19279" x="1393825" y="2108200"/>
          <p14:tracePt t="19371" x="1393825" y="2114550"/>
          <p14:tracePt t="19508" x="1400175" y="2114550"/>
          <p14:tracePt t="21479" x="1408113" y="2114550"/>
          <p14:tracePt t="21487" x="1422400" y="2122488"/>
          <p14:tracePt t="21495" x="1428750" y="2122488"/>
          <p14:tracePt t="21508" x="1450975" y="2128838"/>
          <p14:tracePt t="21526" x="1557338" y="2136775"/>
          <p14:tracePt t="21542" x="1622425" y="2143125"/>
          <p14:tracePt t="21560" x="1700213" y="2143125"/>
          <p14:tracePt t="21576" x="1757363" y="2151063"/>
          <p14:tracePt t="21597" x="1800225" y="2151063"/>
          <p14:tracePt t="21627" x="1814513" y="2151063"/>
          <p14:tracePt t="21881" x="1808163" y="2143125"/>
          <p14:tracePt t="21886" x="1793875" y="2143125"/>
          <p14:tracePt t="21897" x="1771650" y="2136775"/>
          <p14:tracePt t="21916" x="1722438" y="2122488"/>
          <p14:tracePt t="21933" x="1700213" y="2122488"/>
          <p14:tracePt t="21949" x="1693863" y="2122488"/>
          <p14:tracePt t="22074" x="1685925" y="2122488"/>
          <p14:tracePt t="22082" x="1679575" y="2122488"/>
          <p14:tracePt t="22090" x="1671638" y="2122488"/>
          <p14:tracePt t="22100" x="1657350" y="2122488"/>
          <p14:tracePt t="22122" x="1651000" y="2122488"/>
          <p14:tracePt t="22134" x="1636713" y="2122488"/>
          <p14:tracePt t="22153" x="1628775" y="2128838"/>
          <p14:tracePt t="22168" x="1622425" y="2128838"/>
          <p14:tracePt t="22184" x="1600200" y="2136775"/>
          <p14:tracePt t="22201" x="1593850" y="2151063"/>
          <p14:tracePt t="22218" x="1571625" y="2165350"/>
          <p14:tracePt t="22235" x="1557338" y="2165350"/>
          <p14:tracePt t="22252" x="1550988" y="2171700"/>
          <p14:tracePt t="23527" x="1557338" y="2171700"/>
          <p14:tracePt t="23551" x="1565275" y="2171700"/>
          <p14:tracePt t="23573" x="1579563" y="2171700"/>
          <p14:tracePt t="23598" x="1585913" y="2171700"/>
          <p14:tracePt t="23627" x="1593850" y="2171700"/>
          <p14:tracePt t="23685" x="1600200" y="2171700"/>
          <p14:tracePt t="23691" x="1608138" y="2171700"/>
          <p14:tracePt t="23708" x="1614488" y="2171700"/>
          <p14:tracePt t="23712" x="1628775" y="2171700"/>
          <p14:tracePt t="23730" x="1636713" y="2171700"/>
          <p14:tracePt t="23755" x="1651000" y="2165350"/>
          <p14:tracePt t="23761" x="1657350" y="2165350"/>
          <p14:tracePt t="23773" x="1665288" y="2165350"/>
          <p14:tracePt t="23789" x="1671638" y="2157413"/>
          <p14:tracePt t="23816" x="1685925" y="2157413"/>
          <p14:tracePt t="23826" x="1693863" y="2157413"/>
          <p14:tracePt t="23842" x="1708150" y="2151063"/>
          <p14:tracePt t="23859" x="1722438" y="2151063"/>
          <p14:tracePt t="23876" x="1751013" y="2151063"/>
          <p14:tracePt t="23892" x="1757363" y="2151063"/>
          <p14:tracePt t="23909" x="1771650" y="2143125"/>
          <p14:tracePt t="23926" x="1779588" y="2143125"/>
          <p14:tracePt t="23942" x="1785938" y="2143125"/>
          <p14:tracePt t="23976" x="1793875" y="2143125"/>
          <p14:tracePt t="23993" x="1808163" y="2143125"/>
          <p14:tracePt t="24010" x="1814513" y="2143125"/>
          <p14:tracePt t="24027" x="1828800" y="2143125"/>
          <p14:tracePt t="24042" x="1851025" y="2143125"/>
          <p14:tracePt t="24060" x="1857375" y="2143125"/>
          <p14:tracePt t="24076" x="1865313" y="2143125"/>
          <p14:tracePt t="24094" x="1871663" y="2143125"/>
          <p14:tracePt t="25051" x="1879600" y="2143125"/>
          <p14:tracePt t="25060" x="1885950" y="2143125"/>
          <p14:tracePt t="25065" x="1893888" y="2143125"/>
          <p14:tracePt t="25074" x="1908175" y="2143125"/>
          <p14:tracePt t="25090" x="1922463" y="2151063"/>
          <p14:tracePt t="25107" x="1928813" y="2151063"/>
          <p14:tracePt t="25126" x="1951038" y="2157413"/>
          <p14:tracePt t="25141" x="1951038" y="2165350"/>
          <p14:tracePt t="25160" x="1971675" y="2179638"/>
          <p14:tracePt t="25177" x="2022475" y="2200275"/>
          <p14:tracePt t="25193" x="2122488" y="2243138"/>
          <p14:tracePt t="25208" x="2251075" y="2265363"/>
          <p14:tracePt t="25226" x="2400300" y="2300288"/>
          <p14:tracePt t="25244" x="2628900" y="2351088"/>
          <p14:tracePt t="25261" x="2765425" y="2379663"/>
          <p14:tracePt t="25277" x="2843213" y="2386013"/>
          <p14:tracePt t="25293" x="2914650" y="2386013"/>
          <p14:tracePt t="25310" x="2957513" y="2386013"/>
          <p14:tracePt t="25327" x="2994025" y="2371725"/>
          <p14:tracePt t="25347" x="3171825" y="2351088"/>
          <p14:tracePt t="25360" x="3286125" y="2343150"/>
          <p14:tracePt t="25378" x="3451225" y="2336800"/>
          <p14:tracePt t="25395" x="3586163" y="2322513"/>
          <p14:tracePt t="25411" x="3665538" y="2314575"/>
          <p14:tracePt t="25428" x="3751263" y="2308225"/>
          <p14:tracePt t="25445" x="3786188" y="2308225"/>
          <p14:tracePt t="25463" x="3814763" y="2293938"/>
          <p14:tracePt t="25528" x="3814763" y="2286000"/>
          <p14:tracePt t="25550" x="3814763" y="2279650"/>
          <p14:tracePt t="25566" x="3814763" y="2271713"/>
          <p14:tracePt t="25574" x="3822700" y="2265363"/>
          <p14:tracePt t="25590" x="3829050" y="2265363"/>
          <p14:tracePt t="25601" x="3843338" y="2251075"/>
          <p14:tracePt t="25616" x="3857625" y="2243138"/>
          <p14:tracePt t="25631" x="3879850" y="2222500"/>
          <p14:tracePt t="25634" x="3894138" y="2222500"/>
          <p14:tracePt t="25650" x="3900488" y="2214563"/>
          <p14:tracePt t="26037" x="3922713" y="2214563"/>
          <p14:tracePt t="26040" x="3943350" y="2222500"/>
          <p14:tracePt t="26053" x="3971925" y="2222500"/>
          <p14:tracePt t="26071" x="4022725" y="2222500"/>
          <p14:tracePt t="26089" x="4108450" y="2228850"/>
          <p14:tracePt t="26106" x="4151313" y="2236788"/>
          <p14:tracePt t="26122" x="4179888" y="2236788"/>
          <p14:tracePt t="26138" x="4214813" y="2236788"/>
          <p14:tracePt t="26155" x="4257675" y="2236788"/>
          <p14:tracePt t="26172" x="4294188" y="2251075"/>
          <p14:tracePt t="26192" x="4300538" y="2251075"/>
          <p14:tracePt t="26205" x="4314825" y="2251075"/>
          <p14:tracePt t="26222" x="4322763" y="2251075"/>
          <p14:tracePt t="26345" x="4322763" y="2243138"/>
          <p14:tracePt t="28145" x="4329113" y="2243138"/>
          <p14:tracePt t="28308" x="4337050" y="2243138"/>
          <p14:tracePt t="28333" x="4343400" y="2243138"/>
          <p14:tracePt t="30229" x="4343400" y="2236788"/>
          <p14:tracePt t="30237" x="4343400" y="2208213"/>
          <p14:tracePt t="30247" x="4343400" y="2185988"/>
          <p14:tracePt t="30261" x="4343400" y="2136775"/>
          <p14:tracePt t="30278" x="4343400" y="2071688"/>
          <p14:tracePt t="30295" x="4343400" y="2057400"/>
          <p14:tracePt t="30311" x="4343400" y="2043113"/>
          <p14:tracePt t="30328" x="4343400" y="2022475"/>
          <p14:tracePt t="30347" x="4343400" y="1985963"/>
          <p14:tracePt t="30363" x="4337050" y="1908175"/>
          <p14:tracePt t="30380" x="4337050" y="1865313"/>
          <p14:tracePt t="30396" x="4337050" y="1822450"/>
          <p14:tracePt t="30413" x="4337050" y="1765300"/>
          <p14:tracePt t="30430" x="4337050" y="1708150"/>
          <p14:tracePt t="30447" x="4337050" y="1679575"/>
          <p14:tracePt t="30464" x="4337050" y="1657350"/>
          <p14:tracePt t="30480" x="4329113" y="1657350"/>
          <p14:tracePt t="30550" x="4329113" y="1651000"/>
          <p14:tracePt t="30568" x="4329113" y="1643063"/>
          <p14:tracePt t="30582" x="4329113" y="1636713"/>
          <p14:tracePt t="30621" x="4329113" y="1628775"/>
          <p14:tracePt t="30644" x="4329113" y="1622425"/>
          <p14:tracePt t="30661" x="4337050" y="1614488"/>
          <p14:tracePt t="30674" x="4337050" y="1608138"/>
          <p14:tracePt t="30811" x="4343400" y="1643063"/>
          <p14:tracePt t="30815" x="4351338" y="1657350"/>
          <p14:tracePt t="30823" x="4351338" y="1671638"/>
          <p14:tracePt t="30837" x="4365625" y="1708150"/>
          <p14:tracePt t="30855" x="4371975" y="1751013"/>
          <p14:tracePt t="30870" x="4379913" y="1771650"/>
          <p14:tracePt t="30886" x="4386263" y="1800225"/>
          <p14:tracePt t="30902" x="4386263" y="1822450"/>
          <p14:tracePt t="30920" x="4394200" y="1851025"/>
          <p14:tracePt t="30936" x="4400550" y="1871663"/>
          <p14:tracePt t="30954" x="4400550" y="1885950"/>
          <p14:tracePt t="30970" x="4400550" y="1900238"/>
          <p14:tracePt t="30987" x="4400550" y="1914525"/>
          <p14:tracePt t="31004" x="4400550" y="1951038"/>
          <p14:tracePt t="31021" x="4400550" y="1965325"/>
          <p14:tracePt t="31037" x="4400550" y="1985963"/>
          <p14:tracePt t="31056" x="4400550" y="2000250"/>
          <p14:tracePt t="31073" x="4408488" y="2008188"/>
          <p14:tracePt t="31090" x="4408488" y="2014538"/>
          <p14:tracePt t="31106" x="4422775" y="2022475"/>
          <p14:tracePt t="31140" x="4437063" y="2028825"/>
          <p14:tracePt t="31159" x="4494213" y="2057400"/>
          <p14:tracePt t="31175" x="4551363" y="2079625"/>
          <p14:tracePt t="31190" x="4586288" y="2093913"/>
          <p14:tracePt t="31207" x="4651375" y="2108200"/>
          <p14:tracePt t="31224" x="4714875" y="2136775"/>
          <p14:tracePt t="31241" x="4729163" y="2136775"/>
          <p14:tracePt t="31257" x="4743450" y="2151063"/>
          <p14:tracePt t="31259" x="4757738" y="2151063"/>
          <p14:tracePt t="31274" x="4765675" y="2151063"/>
          <p14:tracePt t="31294" x="4772025" y="2151063"/>
          <p14:tracePt t="31402" x="4779963" y="2151063"/>
          <p14:tracePt t="31410" x="4779963" y="2157413"/>
          <p14:tracePt t="31424" x="4786313" y="2157413"/>
          <p14:tracePt t="31951" x="4779963" y="2157413"/>
          <p14:tracePt t="31955" x="4772025" y="2157413"/>
          <p14:tracePt t="31967" x="4772025" y="2151063"/>
          <p14:tracePt t="31984" x="4751388" y="2151063"/>
          <p14:tracePt t="32003" x="4714875" y="2143125"/>
          <p14:tracePt t="32019" x="4694238" y="2136775"/>
          <p14:tracePt t="32035" x="4665663" y="2128838"/>
          <p14:tracePt t="32051" x="4614863" y="2128838"/>
          <p14:tracePt t="32071" x="4579938" y="2128838"/>
          <p14:tracePt t="32089" x="4557713" y="2128838"/>
          <p14:tracePt t="32103" x="4522788" y="2122488"/>
          <p14:tracePt t="32119" x="4479925" y="2114550"/>
          <p14:tracePt t="32136" x="4451350" y="2114550"/>
          <p14:tracePt t="32153" x="4408488" y="2114550"/>
          <p14:tracePt t="32170" x="4379913" y="2114550"/>
          <p14:tracePt t="32186" x="4365625" y="2114550"/>
          <p14:tracePt t="32204" x="4337050" y="2114550"/>
          <p14:tracePt t="32221" x="4322763" y="2114550"/>
          <p14:tracePt t="32254" x="4314825" y="2114550"/>
          <p14:tracePt t="32439" x="4308475" y="2114550"/>
          <p14:tracePt t="33645" x="4314825" y="2114550"/>
          <p14:tracePt t="33676" x="4322763" y="2114550"/>
          <p14:tracePt t="33808" x="4329113" y="2114550"/>
          <p14:tracePt t="33831" x="4329113" y="2108200"/>
          <p14:tracePt t="33845" x="4337050" y="2108200"/>
          <p14:tracePt t="33924" x="4343400" y="2108200"/>
          <p14:tracePt t="33964" x="4351338" y="2108200"/>
          <p14:tracePt t="34092" x="4357688" y="2114550"/>
          <p14:tracePt t="34099" x="4365625" y="2122488"/>
          <p14:tracePt t="34114" x="4365625" y="2128838"/>
          <p14:tracePt t="34253" x="4365625" y="2122488"/>
          <p14:tracePt t="34274" x="4357688" y="2114550"/>
          <p14:tracePt t="34283" x="4357688" y="2108200"/>
          <p14:tracePt t="34301" x="4357688" y="2100263"/>
          <p14:tracePt t="34308" x="4351338" y="2100263"/>
          <p14:tracePt t="34316" x="4351338" y="2085975"/>
          <p14:tracePt t="34332" x="4351338" y="2065338"/>
          <p14:tracePt t="34350" x="4351338" y="2051050"/>
          <p14:tracePt t="34367" x="4343400" y="2036763"/>
          <p14:tracePt t="34383" x="4343400" y="2014538"/>
          <p14:tracePt t="34385" x="4343400" y="2008188"/>
          <p14:tracePt t="34402" x="4343400" y="2000250"/>
          <p14:tracePt t="34417" x="4337050" y="1985963"/>
          <p14:tracePt t="34434" x="4337050" y="1979613"/>
          <p14:tracePt t="34452" x="4337050" y="1957388"/>
          <p14:tracePt t="34469" x="4337050" y="1943100"/>
          <p14:tracePt t="34486" x="4337050" y="1900238"/>
          <p14:tracePt t="34502" x="4337050" y="1871663"/>
          <p14:tracePt t="34518" x="4337050" y="1843088"/>
          <p14:tracePt t="34536" x="4337050" y="1822450"/>
          <p14:tracePt t="34552" x="4337050" y="1808163"/>
          <p14:tracePt t="34569" x="4337050" y="1771650"/>
          <p14:tracePt t="34586" x="4337050" y="1743075"/>
          <p14:tracePt t="34602" x="4337050" y="1714500"/>
          <p14:tracePt t="34622" x="4337050" y="1693863"/>
          <p14:tracePt t="34638" x="4337050" y="1671638"/>
          <p14:tracePt t="34775" x="4343400" y="1679575"/>
          <p14:tracePt t="34783" x="4351338" y="1679575"/>
          <p14:tracePt t="34793" x="4365625" y="1693863"/>
          <p14:tracePt t="34806" x="4422775" y="1714500"/>
          <p14:tracePt t="34822" x="4537075" y="1743075"/>
          <p14:tracePt t="34842" x="4694238" y="1785938"/>
          <p14:tracePt t="34858" x="4794250" y="1808163"/>
          <p14:tracePt t="34875" x="4965700" y="1836738"/>
          <p14:tracePt t="34877" x="5057775" y="1851025"/>
          <p14:tracePt t="34895" x="5222875" y="1865313"/>
          <p14:tracePt t="34908" x="5337175" y="1893888"/>
          <p14:tracePt t="34925" x="5451475" y="1928813"/>
          <p14:tracePt t="34942" x="5580063" y="1951038"/>
          <p14:tracePt t="34959" x="5672138" y="1971675"/>
          <p14:tracePt t="34974" x="5722938" y="1979613"/>
          <p14:tracePt t="34991" x="5800725" y="1993900"/>
          <p14:tracePt t="35008" x="5837238" y="2008188"/>
          <p14:tracePt t="35027" x="5865813" y="2008188"/>
          <p14:tracePt t="35045" x="5880100" y="2008188"/>
          <p14:tracePt t="35061" x="5894388" y="2014538"/>
          <p14:tracePt t="35076" x="5908675" y="2014538"/>
          <p14:tracePt t="35078" x="5915025" y="2014538"/>
          <p14:tracePt t="35095" x="5943600" y="2022475"/>
          <p14:tracePt t="35111" x="5965825" y="2022475"/>
          <p14:tracePt t="35128" x="6022975" y="2022475"/>
          <p14:tracePt t="35144" x="6072188" y="2028825"/>
          <p14:tracePt t="35161" x="6129338" y="2036763"/>
          <p14:tracePt t="35181" x="6186488" y="2043113"/>
          <p14:tracePt t="35197" x="6251575" y="2051050"/>
          <p14:tracePt t="35212" x="6294438" y="2057400"/>
          <p14:tracePt t="35228" x="6329363" y="2065338"/>
          <p14:tracePt t="35245" x="6351588" y="2065338"/>
          <p14:tracePt t="35261" x="6386513" y="2071688"/>
          <p14:tracePt t="35280" x="6423025" y="2071688"/>
          <p14:tracePt t="35296" x="6437313" y="2079625"/>
          <p14:tracePt t="35298" x="6443663" y="2079625"/>
          <p14:tracePt t="35399" x="6443663" y="2085975"/>
          <p14:tracePt t="35419" x="6457950" y="2100263"/>
          <p14:tracePt t="35423" x="6472238" y="2108200"/>
          <p14:tracePt t="35434" x="6494463" y="2122488"/>
          <p14:tracePt t="35449" x="6523038" y="2122488"/>
          <p14:tracePt t="35468" x="6537325" y="2122488"/>
          <p14:tracePt t="35482" x="6557963" y="2136775"/>
          <p14:tracePt t="35500" x="6586538" y="2143125"/>
          <p14:tracePt t="35515" x="6594475" y="2143125"/>
          <p14:tracePt t="35629" x="6600825" y="2143125"/>
          <p14:tracePt t="35669" x="6600825" y="2136775"/>
          <p14:tracePt t="35689" x="6608763" y="2122488"/>
          <p14:tracePt t="35703" x="6608763" y="2114550"/>
          <p14:tracePt t="35731" x="6608763" y="2108200"/>
          <p14:tracePt t="35770" x="6608763" y="2100263"/>
          <p14:tracePt t="35779" x="6608763" y="2093913"/>
          <p14:tracePt t="35785" x="6608763" y="2079625"/>
          <p14:tracePt t="35806" x="6608763" y="2071688"/>
          <p14:tracePt t="35821" x="6629400" y="2008188"/>
          <p14:tracePt t="35838" x="6637338" y="1957388"/>
          <p14:tracePt t="35854" x="6651625" y="1936750"/>
          <p14:tracePt t="35872" x="6651625" y="1914525"/>
          <p14:tracePt t="35887" x="6651625" y="1908175"/>
          <p14:tracePt t="35903" x="6651625" y="1893888"/>
          <p14:tracePt t="35920" x="6651625" y="1879600"/>
          <p14:tracePt t="35938" x="6672263" y="1843088"/>
          <p14:tracePt t="35955" x="6680200" y="1828800"/>
          <p14:tracePt t="35971" x="6686550" y="1808163"/>
          <p14:tracePt t="35988" x="6700838" y="1785938"/>
          <p14:tracePt t="36005" x="6708775" y="1771650"/>
          <p14:tracePt t="36022" x="6715125" y="1765300"/>
          <p14:tracePt t="36039" x="6715125" y="1751013"/>
          <p14:tracePt t="36058" x="6723063" y="1743075"/>
          <p14:tracePt t="36127" x="6723063" y="1728788"/>
          <p14:tracePt t="36144" x="6729413" y="1728788"/>
          <p14:tracePt t="36166" x="6729413" y="1722438"/>
          <p14:tracePt t="37506" x="6729413" y="1714500"/>
          <p14:tracePt t="37517" x="6729413" y="1708150"/>
          <p14:tracePt t="37550" x="6729413" y="1700213"/>
          <p14:tracePt t="37613" x="6729413" y="1693863"/>
          <p14:tracePt t="37734" x="6729413" y="1685925"/>
          <p14:tracePt t="37892" x="6729413" y="1679575"/>
          <p14:tracePt t="38978" x="6729413" y="1685925"/>
          <p14:tracePt t="39080" x="6729413" y="1700213"/>
          <p14:tracePt t="39134" x="6729413" y="1708150"/>
          <p14:tracePt t="43560" x="6729413" y="1714500"/>
          <p14:tracePt t="43581" x="6715125" y="1714500"/>
          <p14:tracePt t="43596" x="6708775" y="1714500"/>
          <p14:tracePt t="43603" x="6700838" y="1714500"/>
          <p14:tracePt t="43610" x="6686550" y="1714500"/>
          <p14:tracePt t="43625" x="6672263" y="1714500"/>
          <p14:tracePt t="43642" x="6643688" y="1722438"/>
          <p14:tracePt t="43659" x="6600825" y="1743075"/>
          <p14:tracePt t="43676" x="6565900" y="1765300"/>
          <p14:tracePt t="43693" x="6515100" y="1785938"/>
          <p14:tracePt t="43710" x="6423025" y="1800225"/>
          <p14:tracePt t="43727" x="6351588" y="1814513"/>
          <p14:tracePt t="43743" x="6300788" y="1822450"/>
          <p14:tracePt t="43761" x="6257925" y="1836738"/>
          <p14:tracePt t="43777" x="6180138" y="1851025"/>
          <p14:tracePt t="43794" x="6086475" y="1879600"/>
          <p14:tracePt t="43811" x="5994400" y="1936750"/>
          <p14:tracePt t="43828" x="5865813" y="2036763"/>
          <p14:tracePt t="43846" x="5757863" y="2122488"/>
          <p14:tracePt t="43864" x="5672138" y="2185988"/>
          <p14:tracePt t="43880" x="5586413" y="2236788"/>
          <p14:tracePt t="43896" x="5480050" y="2308225"/>
          <p14:tracePt t="43898" x="5422900" y="2328863"/>
          <p14:tracePt t="43914" x="5314950" y="2386013"/>
          <p14:tracePt t="43930" x="5265738" y="2422525"/>
          <p14:tracePt t="43947" x="5086350" y="2565400"/>
          <p14:tracePt t="43963" x="4900613" y="2686050"/>
          <p14:tracePt t="43980" x="4757738" y="2786063"/>
          <p14:tracePt t="43997" x="4579938" y="2871788"/>
          <p14:tracePt t="44018" x="4322763" y="2994025"/>
          <p14:tracePt t="44031" x="4157663" y="3079750"/>
          <p14:tracePt t="44047" x="4037013" y="3128963"/>
          <p14:tracePt t="44064" x="3914775" y="3186113"/>
          <p14:tracePt t="44081" x="3765550" y="3236913"/>
          <p14:tracePt t="44098" x="3594100" y="3279775"/>
          <p14:tracePt t="44117" x="3379788" y="3336925"/>
          <p14:tracePt t="44134" x="3214688" y="3394075"/>
          <p14:tracePt t="44150" x="3065463" y="3414713"/>
          <p14:tracePt t="44166" x="2971800" y="3429000"/>
          <p14:tracePt t="44184" x="2894013" y="3465513"/>
          <p14:tracePt t="44200" x="2822575" y="3471863"/>
          <p14:tracePt t="44216" x="2736850" y="3479800"/>
          <p14:tracePt t="44234" x="2628900" y="3494088"/>
          <p14:tracePt t="44250" x="2536825" y="3494088"/>
          <p14:tracePt t="44269" x="2457450" y="3500438"/>
          <p14:tracePt t="44275" x="2400300" y="3494088"/>
          <p14:tracePt t="44285" x="2357438" y="3486150"/>
          <p14:tracePt t="44305" x="2243138" y="3465513"/>
          <p14:tracePt t="44319" x="2200275" y="3451225"/>
          <p14:tracePt t="44336" x="2108200" y="3408363"/>
          <p14:tracePt t="44352" x="2065338" y="3394075"/>
          <p14:tracePt t="44368" x="2014538" y="3379788"/>
          <p14:tracePt t="44385" x="1993900" y="3379788"/>
          <p14:tracePt t="44402" x="1979613" y="3365500"/>
          <p14:tracePt t="44421" x="1971675" y="3365500"/>
          <p14:tracePt t="44463" x="1971675" y="3357563"/>
          <p14:tracePt t="44487" x="1971675" y="3351213"/>
          <p14:tracePt t="44493" x="1979613" y="3351213"/>
          <p14:tracePt t="44504" x="1979613" y="3343275"/>
          <p14:tracePt t="44522" x="1985963" y="3328988"/>
          <p14:tracePt t="44537" x="1993900" y="3328988"/>
          <p14:tracePt t="44556" x="1993900" y="3322638"/>
          <p14:tracePt t="44642" x="2000250" y="3314700"/>
          <p14:tracePt t="44659" x="2014538" y="3314700"/>
          <p14:tracePt t="44674" x="2022475" y="3314700"/>
          <p14:tracePt t="44681" x="2036763" y="3314700"/>
          <p14:tracePt t="44690" x="2051050" y="3314700"/>
          <p14:tracePt t="44706" x="2079625" y="3314700"/>
          <p14:tracePt t="44723" x="2114550" y="3314700"/>
          <p14:tracePt t="44741" x="2143125" y="3314700"/>
          <p14:tracePt t="44759" x="2185988" y="3314700"/>
          <p14:tracePt t="44774" x="2208213" y="3314700"/>
          <p14:tracePt t="44791" x="2228850" y="3314700"/>
          <p14:tracePt t="44808" x="2265363" y="3308350"/>
          <p14:tracePt t="44825" x="2293938" y="3308350"/>
          <p14:tracePt t="44842" x="2314575" y="3308350"/>
          <p14:tracePt t="44859" x="2322513" y="3308350"/>
          <p14:tracePt t="44925" x="2336800" y="3300413"/>
          <p14:tracePt t="44932" x="2351088" y="3300413"/>
          <p14:tracePt t="44943" x="2371725" y="3294063"/>
          <p14:tracePt t="44960" x="2422525" y="3286125"/>
          <p14:tracePt t="44977" x="2451100" y="3286125"/>
          <p14:tracePt t="45105" x="2465388" y="3286125"/>
          <p14:tracePt t="45127" x="2471738" y="3286125"/>
          <p14:tracePt t="45133" x="2486025" y="3286125"/>
          <p14:tracePt t="45146" x="2486025" y="3279775"/>
          <p14:tracePt t="47171" x="2493963" y="3279775"/>
          <p14:tracePt t="47182" x="2500313" y="3279775"/>
          <p14:tracePt t="47208" x="2514600" y="3279775"/>
          <p14:tracePt t="47213" x="2536825" y="3279775"/>
          <p14:tracePt t="47224" x="2543175" y="3279775"/>
          <p14:tracePt t="47241" x="2571750" y="3271838"/>
          <p14:tracePt t="47260" x="2614613" y="3271838"/>
          <p14:tracePt t="47275" x="2636838" y="3271838"/>
          <p14:tracePt t="47291" x="2679700" y="3271838"/>
          <p14:tracePt t="47308" x="2728913" y="3271838"/>
          <p14:tracePt t="47327" x="2771775" y="3271838"/>
          <p14:tracePt t="47344" x="2836863" y="3271838"/>
          <p14:tracePt t="47361" x="2865438" y="3271838"/>
          <p14:tracePt t="47376" x="2886075" y="3271838"/>
          <p14:tracePt t="47393" x="2900363" y="3271838"/>
          <p14:tracePt t="47411" x="2908300" y="3271838"/>
          <p14:tracePt t="47428" x="2914650" y="3271838"/>
          <p14:tracePt t="47444" x="2928938" y="3271838"/>
          <p14:tracePt t="47460" x="2951163" y="3271838"/>
          <p14:tracePt t="47478" x="2971800" y="3271838"/>
          <p14:tracePt t="47496" x="3008313" y="3265488"/>
          <p14:tracePt t="47513" x="3043238" y="3251200"/>
          <p14:tracePt t="47532" x="3071813" y="3243263"/>
          <p14:tracePt t="47553" x="3079750" y="3243263"/>
          <p14:tracePt t="47705" x="3079750" y="3236913"/>
          <p14:tracePt t="47721" x="3079750" y="3228975"/>
          <p14:tracePt t="47887" x="3086100" y="3243263"/>
          <p14:tracePt t="47893" x="3094038" y="3271838"/>
          <p14:tracePt t="47903" x="3094038" y="3300413"/>
          <p14:tracePt t="47917" x="3100388" y="3343275"/>
          <p14:tracePt t="47934" x="3108325" y="3371850"/>
          <p14:tracePt t="47953" x="3108325" y="3414713"/>
          <p14:tracePt t="47969" x="3108325" y="3436938"/>
          <p14:tracePt t="47984" x="3108325" y="3465513"/>
          <p14:tracePt t="48002" x="3114675" y="3479800"/>
          <p14:tracePt t="48018" x="3114675" y="3494088"/>
          <p14:tracePt t="48035" x="3114675" y="3529013"/>
          <p14:tracePt t="48054" x="3114675" y="3579813"/>
          <p14:tracePt t="48070" x="3114675" y="3600450"/>
          <p14:tracePt t="48087" x="3122613" y="3629025"/>
          <p14:tracePt t="48103" x="3122613" y="3651250"/>
          <p14:tracePt t="48121" x="3122613" y="3671888"/>
          <p14:tracePt t="48138" x="3122613" y="3686175"/>
          <p14:tracePt t="48153" x="3122613" y="3700463"/>
          <p14:tracePt t="48171" x="3114675" y="3751263"/>
          <p14:tracePt t="48187" x="3114675" y="3771900"/>
          <p14:tracePt t="48204" x="3114675" y="3794125"/>
          <p14:tracePt t="48221" x="3114675" y="3800475"/>
          <p14:tracePt t="48291" x="3114675" y="3808413"/>
          <p14:tracePt t="48618" x="3108325" y="3800475"/>
          <p14:tracePt t="48634" x="3108325" y="3794125"/>
          <p14:tracePt t="48640" x="3108325" y="3779838"/>
          <p14:tracePt t="48650" x="3100388" y="3771900"/>
          <p14:tracePt t="48660" x="3100388" y="3765550"/>
          <p14:tracePt t="48677" x="3094038" y="3757613"/>
          <p14:tracePt t="48696" x="3043238" y="3722688"/>
          <p14:tracePt t="48710" x="3014663" y="3708400"/>
          <p14:tracePt t="48728" x="2979738" y="3686175"/>
          <p14:tracePt t="48745" x="2908300" y="3651250"/>
          <p14:tracePt t="48763" x="2851150" y="3636963"/>
          <p14:tracePt t="48766" x="2822575" y="3622675"/>
          <p14:tracePt t="48778" x="2779713" y="3600450"/>
          <p14:tracePt t="48796" x="2665413" y="3551238"/>
          <p14:tracePt t="48812" x="2628900" y="3522663"/>
          <p14:tracePt t="48829" x="2608263" y="3494088"/>
          <p14:tracePt t="48846" x="2593975" y="3479800"/>
          <p14:tracePt t="48863" x="2586038" y="3479800"/>
          <p14:tracePt t="48881" x="2579688" y="3471863"/>
          <p14:tracePt t="48897" x="2571750" y="3465513"/>
          <p14:tracePt t="48899" x="2571750" y="3457575"/>
          <p14:tracePt t="48914" x="2557463" y="3443288"/>
          <p14:tracePt t="48931" x="2528888" y="3422650"/>
          <p14:tracePt t="48948" x="2500313" y="3408363"/>
          <p14:tracePt t="48964" x="2465388" y="3400425"/>
          <p14:tracePt t="48982" x="2465388" y="3394075"/>
          <p14:tracePt t="48998" x="2457450" y="3371850"/>
          <p14:tracePt t="49015" x="2457450" y="3357563"/>
          <p14:tracePt t="49033" x="2457450" y="3351213"/>
          <p14:tracePt t="49049" x="2457450" y="3328988"/>
          <p14:tracePt t="49065" x="2457450" y="3322638"/>
          <p14:tracePt t="49084" x="2457450" y="3314700"/>
          <p14:tracePt t="49136" x="2457450" y="3308350"/>
          <p14:tracePt t="49140" x="2457450" y="3294063"/>
          <p14:tracePt t="49158" x="2457450" y="3279775"/>
          <p14:tracePt t="49171" x="2465388" y="3271838"/>
          <p14:tracePt t="49184" x="2471738" y="3265488"/>
          <p14:tracePt t="49200" x="2471738" y="3257550"/>
          <p14:tracePt t="49220" x="2479675" y="3251200"/>
          <p14:tracePt t="49259" x="2479675" y="3243263"/>
          <p14:tracePt t="50306" x="2479675" y="3251200"/>
          <p14:tracePt t="50342" x="2479675" y="3257550"/>
          <p14:tracePt t="51088" x="2486025" y="3257550"/>
          <p14:tracePt t="51119" x="2493963" y="3257550"/>
          <p14:tracePt t="51126" x="2500313" y="3257550"/>
          <p14:tracePt t="51134" x="2508250" y="3257550"/>
          <p14:tracePt t="51143" x="2522538" y="3257550"/>
          <p14:tracePt t="51161" x="2536825" y="3257550"/>
          <p14:tracePt t="51178" x="2551113" y="3257550"/>
          <p14:tracePt t="51195" x="2565400" y="3257550"/>
          <p14:tracePt t="51213" x="2586038" y="3257550"/>
          <p14:tracePt t="51230" x="2600325" y="3257550"/>
          <p14:tracePt t="51247" x="2608263" y="3257550"/>
          <p14:tracePt t="51262" x="2614613" y="3257550"/>
          <p14:tracePt t="51264" x="2622550" y="3257550"/>
          <p14:tracePt t="51284" x="2636838" y="3257550"/>
          <p14:tracePt t="51299" x="2643188" y="3257550"/>
          <p14:tracePt t="51313" x="2657475" y="3257550"/>
          <p14:tracePt t="51330" x="2679700" y="3251200"/>
          <p14:tracePt t="51348" x="2708275" y="3251200"/>
          <p14:tracePt t="51364" x="2736850" y="3243263"/>
          <p14:tracePt t="51380" x="2757488" y="3243263"/>
          <p14:tracePt t="51397" x="2765425" y="3236913"/>
          <p14:tracePt t="51414" x="2779713" y="3236913"/>
          <p14:tracePt t="51431" x="2786063" y="3228975"/>
          <p14:tracePt t="51448" x="2808288" y="3228975"/>
          <p14:tracePt t="51465" x="2814638" y="3222625"/>
          <p14:tracePt t="51484" x="2836863" y="3214688"/>
          <p14:tracePt t="51500" x="2851150" y="3214688"/>
          <p14:tracePt t="51517" x="2879725" y="3208338"/>
          <p14:tracePt t="51533" x="2900363" y="3200400"/>
          <p14:tracePt t="51549" x="2922588" y="3194050"/>
          <p14:tracePt t="51566" x="2936875" y="3194050"/>
          <p14:tracePt t="51584" x="2951163" y="3194050"/>
          <p14:tracePt t="52073" x="2957513" y="3194050"/>
          <p14:tracePt t="52087" x="2971800" y="3194050"/>
          <p14:tracePt t="52093" x="2986088" y="3194050"/>
          <p14:tracePt t="52107" x="3000375" y="3194050"/>
          <p14:tracePt t="52124" x="3036888" y="3171825"/>
          <p14:tracePt t="52141" x="3079750" y="3165475"/>
          <p14:tracePt t="52158" x="3157538" y="3157538"/>
          <p14:tracePt t="52176" x="3294063" y="3157538"/>
          <p14:tracePt t="52193" x="3394075" y="3151188"/>
          <p14:tracePt t="52208" x="3529013" y="3128963"/>
          <p14:tracePt t="52227" x="3751263" y="3100388"/>
          <p14:tracePt t="52244" x="3922713" y="3079750"/>
          <p14:tracePt t="52260" x="4079875" y="3079750"/>
          <p14:tracePt t="52265" x="4151313" y="3079750"/>
          <p14:tracePt t="52275" x="4194175" y="3079750"/>
          <p14:tracePt t="52293" x="4294188" y="3079750"/>
          <p14:tracePt t="52310" x="4343400" y="3086100"/>
          <p14:tracePt t="52327" x="4486275" y="3108325"/>
          <p14:tracePt t="52343" x="4600575" y="3108325"/>
          <p14:tracePt t="52360" x="4700588" y="3108325"/>
          <p14:tracePt t="52377" x="4808538" y="3122613"/>
          <p14:tracePt t="52394" x="4908550" y="3128963"/>
          <p14:tracePt t="52411" x="5014913" y="3128963"/>
          <p14:tracePt t="52428" x="5186363" y="3128963"/>
          <p14:tracePt t="52446" x="5237163" y="3143250"/>
          <p14:tracePt t="52464" x="5308600" y="3157538"/>
          <p14:tracePt t="52480" x="5357813" y="3171825"/>
          <p14:tracePt t="52497" x="5422900" y="3171825"/>
          <p14:tracePt t="52514" x="5537200" y="3200400"/>
          <p14:tracePt t="52531" x="5586413" y="3200400"/>
          <p14:tracePt t="52547" x="5622925" y="3208338"/>
          <p14:tracePt t="52565" x="5629275" y="3208338"/>
          <p14:tracePt t="52580" x="5637213" y="3208338"/>
          <p14:tracePt t="52743" x="5637213" y="3214688"/>
          <p14:tracePt t="52776" x="5629275" y="3214688"/>
          <p14:tracePt t="52802" x="5622925" y="3214688"/>
          <p14:tracePt t="52820" x="5614988" y="3214688"/>
          <p14:tracePt t="52842" x="5600700" y="3214688"/>
          <p14:tracePt t="52858" x="5594350" y="3214688"/>
          <p14:tracePt t="52866" x="5586413" y="3214688"/>
          <p14:tracePt t="52874" x="5580063" y="3214688"/>
          <p14:tracePt t="52886" x="5572125" y="3214688"/>
          <p14:tracePt t="52902" x="5565775" y="3222625"/>
          <p14:tracePt t="52920" x="5551488" y="3222625"/>
          <p14:tracePt t="52936" x="5537200" y="3222625"/>
          <p14:tracePt t="52953" x="5529263" y="3222625"/>
          <p14:tracePt t="53353" x="5522913" y="3222625"/>
          <p14:tracePt t="53446" x="5514975" y="3222625"/>
          <p14:tracePt t="53492" x="5508625" y="3222625"/>
          <p14:tracePt t="53549" x="5500688" y="3222625"/>
          <p14:tracePt t="56047" x="5500688" y="3236913"/>
          <p14:tracePt t="56064" x="5500688" y="3251200"/>
          <p14:tracePt t="56069" x="5508625" y="3265488"/>
          <p14:tracePt t="56078" x="5508625" y="3279775"/>
          <p14:tracePt t="56095" x="5508625" y="3322638"/>
          <p14:tracePt t="56111" x="5522913" y="3357563"/>
          <p14:tracePt t="56128" x="5529263" y="3386138"/>
          <p14:tracePt t="56145" x="5543550" y="3414713"/>
          <p14:tracePt t="56162" x="5551488" y="3443288"/>
          <p14:tracePt t="56181" x="5551488" y="3479800"/>
          <p14:tracePt t="56195" x="5557838" y="3514725"/>
          <p14:tracePt t="56216" x="5572125" y="3594100"/>
          <p14:tracePt t="56232" x="5572125" y="3629025"/>
          <p14:tracePt t="56249" x="5572125" y="3651250"/>
          <p14:tracePt t="56265" x="5572125" y="3679825"/>
          <p14:tracePt t="56281" x="5572125" y="3686175"/>
          <p14:tracePt t="56304" x="5572125" y="3694113"/>
          <p14:tracePt t="56319" x="5572125" y="3700463"/>
          <p14:tracePt t="56330" x="5572125" y="3708400"/>
          <p14:tracePt t="56353" x="5572125" y="3722688"/>
          <p14:tracePt t="56365" x="5572125" y="3729038"/>
          <p14:tracePt t="56486" x="5594350" y="3743325"/>
          <p14:tracePt t="56491" x="5651500" y="3751263"/>
          <p14:tracePt t="56503" x="5708650" y="3794125"/>
          <p14:tracePt t="56516" x="5886450" y="3829050"/>
          <p14:tracePt t="56534" x="6086475" y="3836988"/>
          <p14:tracePt t="56550" x="6257925" y="3836988"/>
          <p14:tracePt t="56568" x="6543675" y="3836988"/>
          <p14:tracePt t="56585" x="6694488" y="3836988"/>
          <p14:tracePt t="56601" x="6815138" y="3836988"/>
          <p14:tracePt t="56619" x="6951663" y="3886200"/>
          <p14:tracePt t="56635" x="7086600" y="3900488"/>
          <p14:tracePt t="56654" x="7380288" y="3951288"/>
          <p14:tracePt t="56670" x="7486650" y="3957638"/>
          <p14:tracePt t="56686" x="7829550" y="3965575"/>
          <p14:tracePt t="56703" x="7986713" y="3979863"/>
          <p14:tracePt t="56720" x="8108950" y="3986213"/>
          <p14:tracePt t="56736" x="8223250" y="3994150"/>
          <p14:tracePt t="56753" x="8251825" y="3986213"/>
          <p14:tracePt t="56770" x="8258175" y="3986213"/>
          <p14:tracePt t="56827" x="8258175" y="3979863"/>
          <p14:tracePt t="56836" x="8258175" y="3971925"/>
          <p14:tracePt t="57032" x="8251825" y="3971925"/>
          <p14:tracePt t="57041" x="8243888" y="3971925"/>
          <p14:tracePt t="57045" x="8229600" y="3971925"/>
          <p14:tracePt t="57059" x="8223250" y="3979863"/>
          <p14:tracePt t="57074" x="8194675" y="3979863"/>
          <p14:tracePt t="57091" x="8143875" y="3979863"/>
          <p14:tracePt t="57109" x="8094663" y="3979863"/>
          <p14:tracePt t="57125" x="8043863" y="3971925"/>
          <p14:tracePt t="57142" x="8001000" y="3971925"/>
          <p14:tracePt t="57159" x="7986713" y="3965575"/>
          <p14:tracePt t="57176" x="7966075" y="3965575"/>
          <p14:tracePt t="57192" x="7958138" y="3965575"/>
          <p14:tracePt t="57305" x="7943850" y="3965575"/>
          <p14:tracePt t="57314" x="7937500" y="3965575"/>
          <p14:tracePt t="57322" x="7929563" y="3965575"/>
          <p14:tracePt t="57328" x="7923213" y="3965575"/>
          <p14:tracePt t="57344" x="7894638" y="3957638"/>
          <p14:tracePt t="57361" x="7880350" y="3957638"/>
          <p14:tracePt t="57378" x="7851775" y="3957638"/>
          <p14:tracePt t="57396" x="7829550" y="3957638"/>
          <p14:tracePt t="57412" x="7823200" y="3957638"/>
          <p14:tracePt t="59236" x="7823200" y="3951288"/>
          <p14:tracePt t="61851" x="7808913" y="3951288"/>
          <p14:tracePt t="61859" x="7800975" y="3951288"/>
          <p14:tracePt t="61867" x="7794625" y="3951288"/>
          <p14:tracePt t="61876" x="7780338" y="3951288"/>
          <p14:tracePt t="61891" x="7758113" y="3957638"/>
          <p14:tracePt t="61908" x="7751763" y="3965575"/>
          <p14:tracePt t="61925" x="7743825" y="3965575"/>
          <p14:tracePt t="61942" x="7729538" y="3965575"/>
          <p14:tracePt t="61959" x="7708900" y="3979863"/>
          <p14:tracePt t="61978" x="7666038" y="3986213"/>
          <p14:tracePt t="61992" x="7623175" y="3994150"/>
          <p14:tracePt t="62008" x="7572375" y="4000500"/>
          <p14:tracePt t="62025" x="7486650" y="4029075"/>
          <p14:tracePt t="62044" x="7380288" y="4057650"/>
          <p14:tracePt t="62060" x="7315200" y="4071938"/>
          <p14:tracePt t="62077" x="7251700" y="4079875"/>
          <p14:tracePt t="62094" x="7215188" y="4086225"/>
          <p14:tracePt t="62110" x="7165975" y="4100513"/>
          <p14:tracePt t="62126" x="7123113" y="4114800"/>
          <p14:tracePt t="62143" x="7072313" y="4143375"/>
          <p14:tracePt t="62160" x="6980238" y="4171950"/>
          <p14:tracePt t="62177" x="6858000" y="4237038"/>
          <p14:tracePt t="62194" x="6780213" y="4279900"/>
          <p14:tracePt t="62211" x="6743700" y="4294188"/>
          <p14:tracePt t="62229" x="6708775" y="4300538"/>
          <p14:tracePt t="62246" x="6637338" y="4322763"/>
          <p14:tracePt t="62261" x="6565900" y="4343400"/>
          <p14:tracePt t="62279" x="6472238" y="4379913"/>
          <p14:tracePt t="62295" x="6365875" y="4408488"/>
          <p14:tracePt t="62313" x="6251575" y="4443413"/>
          <p14:tracePt t="62329" x="6186488" y="4457700"/>
          <p14:tracePt t="62346" x="6115050" y="4479925"/>
          <p14:tracePt t="62364" x="5937250" y="4522788"/>
          <p14:tracePt t="62379" x="5822950" y="4557713"/>
          <p14:tracePt t="62396" x="5722938" y="4579938"/>
          <p14:tracePt t="62414" x="5637213" y="4594225"/>
          <p14:tracePt t="62430" x="5565775" y="4608513"/>
          <p14:tracePt t="62448" x="5494338" y="4637088"/>
          <p14:tracePt t="62464" x="5414963" y="4686300"/>
          <p14:tracePt t="62483" x="5272088" y="4729163"/>
          <p14:tracePt t="62498" x="5208588" y="4751388"/>
          <p14:tracePt t="62515" x="5108575" y="4779963"/>
          <p14:tracePt t="62532" x="5029200" y="4800600"/>
          <p14:tracePt t="62549" x="4951413" y="4829175"/>
          <p14:tracePt t="62565" x="4865688" y="4851400"/>
          <p14:tracePt t="62583" x="4765675" y="4886325"/>
          <p14:tracePt t="62600" x="4694238" y="4922838"/>
          <p14:tracePt t="62616" x="4629150" y="4937125"/>
          <p14:tracePt t="62633" x="4565650" y="4957763"/>
          <p14:tracePt t="62650" x="4500563" y="4986338"/>
          <p14:tracePt t="62667" x="4471988" y="5000625"/>
          <p14:tracePt t="62684" x="4394200" y="5022850"/>
          <p14:tracePt t="62701" x="4343400" y="5037138"/>
          <p14:tracePt t="62721" x="4314825" y="5043488"/>
          <p14:tracePt t="62736" x="4286250" y="5057775"/>
          <p14:tracePt t="62753" x="4251325" y="5065713"/>
          <p14:tracePt t="62768" x="4222750" y="5065713"/>
          <p14:tracePt t="62770" x="4214813" y="5065713"/>
          <p14:tracePt t="62787" x="4194175" y="5072063"/>
          <p14:tracePt t="62804" x="4179888" y="5072063"/>
          <p14:tracePt t="62820" x="4165600" y="5072063"/>
          <p14:tracePt t="62837" x="4151313" y="5072063"/>
          <p14:tracePt t="62854" x="4129088" y="5072063"/>
          <p14:tracePt t="62873" x="4108450" y="5080000"/>
          <p14:tracePt t="62889" x="4086225" y="5094288"/>
          <p14:tracePt t="62906" x="4079875" y="5094288"/>
          <p14:tracePt t="62921" x="4065588" y="5094288"/>
          <p14:tracePt t="63023" x="4071938" y="5094288"/>
          <p14:tracePt t="63028" x="4094163" y="5086350"/>
          <p14:tracePt t="63039" x="4129088" y="5065713"/>
          <p14:tracePt t="63055" x="4229100" y="5037138"/>
          <p14:tracePt t="63072" x="4379913" y="4994275"/>
          <p14:tracePt t="63091" x="4637088" y="4865688"/>
          <p14:tracePt t="63108" x="4794250" y="4794250"/>
          <p14:tracePt t="63126" x="4994275" y="4722813"/>
          <p14:tracePt t="63141" x="5208588" y="4643438"/>
          <p14:tracePt t="63159" x="5400675" y="4600575"/>
          <p14:tracePt t="63176" x="5537200" y="4572000"/>
          <p14:tracePt t="63192" x="5808663" y="4465638"/>
          <p14:tracePt t="63208" x="6022975" y="4351338"/>
          <p14:tracePt t="63226" x="6200775" y="4279900"/>
          <p14:tracePt t="63241" x="6337300" y="4214813"/>
          <p14:tracePt t="63258" x="6480175" y="4214813"/>
          <p14:tracePt t="63263" x="6551613" y="4214813"/>
          <p14:tracePt t="63275" x="6643688" y="4214813"/>
          <p14:tracePt t="63292" x="6858000" y="4179888"/>
          <p14:tracePt t="63311" x="7080250" y="4129088"/>
          <p14:tracePt t="63327" x="7200900" y="4100513"/>
          <p14:tracePt t="63346" x="7308850" y="4065588"/>
          <p14:tracePt t="63361" x="7372350" y="4051300"/>
          <p14:tracePt t="63376" x="7400925" y="4029075"/>
          <p14:tracePt t="63393" x="7415213" y="4029075"/>
          <p14:tracePt t="63410" x="7429500" y="4022725"/>
          <p14:tracePt t="63427" x="7458075" y="4008438"/>
          <p14:tracePt t="63444" x="7472363" y="4000500"/>
          <p14:tracePt t="63460" x="7494588" y="4000500"/>
          <p14:tracePt t="63480" x="7523163" y="3994150"/>
          <p14:tracePt t="63495" x="7551738" y="3979863"/>
          <p14:tracePt t="63513" x="7594600" y="3957638"/>
          <p14:tracePt t="63530" x="7623175" y="3937000"/>
          <p14:tracePt t="63546" x="7651750" y="3914775"/>
          <p14:tracePt t="63563" x="7658100" y="3886200"/>
          <p14:tracePt t="63580" x="7680325" y="3871913"/>
          <p14:tracePt t="63597" x="7694613" y="3836988"/>
          <p14:tracePt t="63614" x="7723188" y="3786188"/>
          <p14:tracePt t="63631" x="7737475" y="3757613"/>
          <p14:tracePt t="63647" x="7751763" y="3743325"/>
          <p14:tracePt t="63664" x="7766050" y="3729038"/>
          <p14:tracePt t="63681" x="7766050" y="3722688"/>
          <p14:tracePt t="63697" x="7772400" y="3722688"/>
          <p14:tracePt t="63812" x="7772400" y="3736975"/>
          <p14:tracePt t="63819" x="7772400" y="3751263"/>
          <p14:tracePt t="63835" x="7772400" y="3765550"/>
          <p14:tracePt t="63859" x="7772400" y="3771900"/>
          <p14:tracePt t="63996" x="7772400" y="3779838"/>
          <p14:tracePt t="64005" x="7772400" y="3786188"/>
          <p14:tracePt t="64014" x="7772400" y="3794125"/>
          <p14:tracePt t="64029" x="7772400" y="3800475"/>
          <p14:tracePt t="64055" x="7772400" y="3808413"/>
          <p14:tracePt t="64124" x="7766050" y="3814763"/>
          <p14:tracePt t="64139" x="7758113" y="3814763"/>
          <p14:tracePt t="64148" x="7758113" y="3822700"/>
          <p14:tracePt t="64157" x="7758113" y="3829050"/>
          <p14:tracePt t="64177" x="7751763" y="3829050"/>
          <p14:tracePt t="65171" x="7751763" y="3822700"/>
          <p14:tracePt t="65802" x="7751763" y="3814763"/>
          <p14:tracePt t="65833" x="7751763" y="3808413"/>
          <p14:tracePt t="65920" x="7751763" y="3800475"/>
          <p14:tracePt t="66099" x="7751763" y="3794125"/>
          <p14:tracePt t="66116" x="7751763" y="3786188"/>
          <p14:tracePt t="66169" x="7751763" y="3779838"/>
          <p14:tracePt t="66251" x="7758113" y="3779838"/>
          <p14:tracePt t="66302" x="7758113" y="3771900"/>
          <p14:tracePt t="66325" x="7766050" y="3765550"/>
          <p14:tracePt t="66342" x="7766050" y="3757613"/>
          <p14:tracePt t="66356" x="7766050" y="3751263"/>
          <p14:tracePt t="66374" x="7766050" y="3743325"/>
          <p14:tracePt t="66395" x="7766050" y="3736975"/>
          <p14:tracePt t="66436" x="7766050" y="3729038"/>
          <p14:tracePt t="66444" x="7766050" y="3722688"/>
          <p14:tracePt t="66506" x="7766050" y="3714750"/>
          <p14:tracePt t="66531" x="7772400" y="3714750"/>
          <p14:tracePt t="66555" x="7772400" y="3708400"/>
          <p14:tracePt t="66593" x="7772400" y="3700463"/>
          <p14:tracePt t="66850" x="7772400" y="3708400"/>
          <p14:tracePt t="66873" x="7780338" y="3714750"/>
          <p14:tracePt t="66897" x="7780338" y="3729038"/>
          <p14:tracePt t="66911" x="7780338" y="3736975"/>
          <p14:tracePt t="66935" x="7780338" y="3743325"/>
          <p14:tracePt t="66950" x="7780338" y="3751263"/>
          <p14:tracePt t="67083" x="7780338" y="3757613"/>
          <p14:tracePt t="67115" x="7780338" y="3765550"/>
          <p14:tracePt t="67142" x="7780338" y="3779838"/>
          <p14:tracePt t="67164" x="7780338" y="3786188"/>
          <p14:tracePt t="67178" x="7780338" y="3794125"/>
          <p14:tracePt t="67209" x="7780338" y="3800475"/>
          <p14:tracePt t="67225" x="7780338" y="3808413"/>
          <p14:tracePt t="67264" x="7780338" y="3814763"/>
          <p14:tracePt t="67310" x="7780338" y="3822700"/>
          <p14:tracePt t="67800" x="7786688" y="3822700"/>
          <p14:tracePt t="68858" x="7786688" y="3814763"/>
          <p14:tracePt t="68874" x="7786688" y="3808413"/>
          <p14:tracePt t="68884" x="7786688" y="3800475"/>
          <p14:tracePt t="68904" x="7786688" y="3794125"/>
          <p14:tracePt t="68927" x="7786688" y="3786188"/>
          <p14:tracePt t="68946" x="7786688" y="3779838"/>
          <p14:tracePt t="68951" x="7786688" y="3771900"/>
          <p14:tracePt t="68959" x="7794625" y="3771900"/>
          <p14:tracePt t="68969" x="7794625" y="3765550"/>
          <p14:tracePt t="68986" x="7794625" y="3743325"/>
          <p14:tracePt t="69002" x="7794625" y="3722688"/>
          <p14:tracePt t="69020" x="7808913" y="3700463"/>
          <p14:tracePt t="69036" x="7808913" y="3694113"/>
          <p14:tracePt t="69055" x="7808913" y="3686175"/>
          <p14:tracePt t="69072" x="7808913" y="3671888"/>
          <p14:tracePt t="69088" x="7808913" y="3665538"/>
          <p14:tracePt t="69106" x="7808913" y="3643313"/>
          <p14:tracePt t="69124" x="7808913" y="3636963"/>
          <p14:tracePt t="69138" x="7808913" y="3622675"/>
          <p14:tracePt t="69155" x="7808913" y="3600450"/>
          <p14:tracePt t="69173" x="7808913" y="3586163"/>
          <p14:tracePt t="69191" x="7808913" y="3579813"/>
          <p14:tracePt t="69206" x="7808913" y="3571875"/>
          <p14:tracePt t="69222" x="7808913" y="3551238"/>
          <p14:tracePt t="69239" x="7808913" y="3536950"/>
          <p14:tracePt t="69256" x="7808913" y="3508375"/>
          <p14:tracePt t="69275" x="7815263" y="3465513"/>
          <p14:tracePt t="69292" x="7815263" y="3451225"/>
          <p14:tracePt t="69306" x="7815263" y="3436938"/>
          <p14:tracePt t="69324" x="7815263" y="3379788"/>
          <p14:tracePt t="69341" x="7800975" y="3357563"/>
          <p14:tracePt t="69359" x="7800975" y="3343275"/>
          <p14:tracePt t="69376" x="7800975" y="3336925"/>
          <p14:tracePt t="69393" x="7794625" y="3336925"/>
          <p14:tracePt t="69408" x="7794625" y="3328988"/>
          <p14:tracePt t="69452" x="7794625" y="3322638"/>
          <p14:tracePt t="69468" x="7786688" y="3322638"/>
          <p14:tracePt t="69489" x="7786688" y="3314700"/>
          <p14:tracePt t="69531" x="7786688" y="3308350"/>
          <p14:tracePt t="69539" x="7786688" y="3300413"/>
          <p14:tracePt t="69551" x="7786688" y="3294063"/>
          <p14:tracePt t="69567" x="7786688" y="3286125"/>
          <p14:tracePt t="69578" x="7780338" y="3286125"/>
          <p14:tracePt t="69596" x="7780338" y="3279775"/>
          <p14:tracePt t="69613" x="7780338" y="3271838"/>
          <p14:tracePt t="69657" x="7780338" y="3265488"/>
          <p14:tracePt t="69733" x="7780338" y="3257550"/>
          <p14:tracePt t="69747" x="7780338" y="3251200"/>
          <p14:tracePt t="69788" x="7780338" y="3243263"/>
          <p14:tracePt t="69835" x="7780338" y="3236913"/>
          <p14:tracePt t="71780" x="7772400" y="3228975"/>
          <p14:tracePt t="71797" x="7772400" y="3222625"/>
          <p14:tracePt t="71812" x="7766050" y="3214688"/>
          <p14:tracePt t="72155" x="7758113" y="3214688"/>
          <p14:tracePt t="72201" x="7758113" y="3208338"/>
          <p14:tracePt t="72216" x="7751763" y="3208338"/>
          <p14:tracePt t="72239" x="7743825" y="3208338"/>
          <p14:tracePt t="72255" x="7737475" y="3208338"/>
          <p14:tracePt t="72289" x="7729538" y="3208338"/>
          <p14:tracePt t="72304" x="7723188" y="3208338"/>
          <p14:tracePt t="72318" x="7715250" y="3208338"/>
          <p14:tracePt t="72333" x="7708900" y="3208338"/>
          <p14:tracePt t="72357" x="7700963" y="3208338"/>
          <p14:tracePt t="72366" x="7694613" y="3208338"/>
          <p14:tracePt t="72371" x="7686675" y="3208338"/>
          <p14:tracePt t="72382" x="7680325" y="3208338"/>
          <p14:tracePt t="72399" x="7672388" y="3208338"/>
          <p14:tracePt t="72416" x="7666038" y="3208338"/>
          <p14:tracePt t="72619" x="7658100" y="3208338"/>
          <p14:tracePt t="72629" x="7658100" y="3200400"/>
          <p14:tracePt t="72640" x="7651750" y="3200400"/>
          <p14:tracePt t="72654" x="7629525" y="3194050"/>
          <p14:tracePt t="72671" x="7594600" y="3186113"/>
          <p14:tracePt t="72688" x="7580313" y="3186113"/>
          <p14:tracePt t="72705" x="7566025" y="3186113"/>
          <p14:tracePt t="72722" x="7537450" y="3186113"/>
          <p14:tracePt t="72738" x="7529513" y="3186113"/>
          <p14:tracePt t="72754" x="7508875" y="3179763"/>
          <p14:tracePt t="72770" x="7500938" y="3179763"/>
          <p14:tracePt t="72789" x="7466013" y="3179763"/>
          <p14:tracePt t="72805" x="7451725" y="3179763"/>
          <p14:tracePt t="72821" x="7423150" y="3179763"/>
          <p14:tracePt t="72841" x="7386638" y="3186113"/>
          <p14:tracePt t="72856" x="7372350" y="3194050"/>
          <p14:tracePt t="72872" x="7358063" y="3194050"/>
          <p14:tracePt t="72960" x="7351713" y="3194050"/>
          <p14:tracePt t="72976" x="7343775" y="3200400"/>
          <p14:tracePt t="72984" x="7343775" y="3214688"/>
          <p14:tracePt t="72991" x="7329488" y="3214688"/>
          <p14:tracePt t="73009" x="7315200" y="3222625"/>
          <p14:tracePt t="73025" x="7308850" y="3228975"/>
          <p14:tracePt t="73041" x="7294563" y="3228975"/>
          <p14:tracePt t="73137" x="7286625" y="3236913"/>
          <p14:tracePt t="73161" x="7280275" y="3236913"/>
          <p14:tracePt t="76121" x="7272338" y="3236913"/>
          <p14:tracePt t="76129" x="7265988" y="3236913"/>
          <p14:tracePt t="76145" x="7258050" y="3236913"/>
          <p14:tracePt t="76153" x="7251700" y="3236913"/>
          <p14:tracePt t="76170" x="7243763" y="3236913"/>
          <p14:tracePt t="76191" x="7237413" y="3236913"/>
          <p14:tracePt t="76200" x="7229475" y="3236913"/>
          <p14:tracePt t="76219" x="7215188" y="3243263"/>
          <p14:tracePt t="76236" x="7200900" y="3243263"/>
          <p14:tracePt t="76253" x="7194550" y="3243263"/>
          <p14:tracePt t="76268" x="7194550" y="3251200"/>
          <p14:tracePt t="76272" x="7186613" y="3251200"/>
          <p14:tracePt t="76513" x="7186613" y="3243263"/>
          <p14:tracePt t="76526" x="7194550" y="3243263"/>
          <p14:tracePt t="77294" x="7200900" y="3243263"/>
          <p14:tracePt t="77317" x="7208838" y="3243263"/>
          <p14:tracePt t="77700" x="7208838" y="3236913"/>
          <p14:tracePt t="79019" x="7200900" y="3236913"/>
          <p14:tracePt t="79035" x="7194550" y="3236913"/>
          <p14:tracePt t="79067" x="7186613" y="3236913"/>
          <p14:tracePt t="79090" x="7180263" y="3236913"/>
          <p14:tracePt t="79121" x="7172325" y="3236913"/>
          <p14:tracePt t="79161" x="7165975" y="3236913"/>
          <p14:tracePt t="79175" x="7158038" y="3236913"/>
          <p14:tracePt t="79214" x="7151688" y="3236913"/>
          <p14:tracePt t="79222" x="7143750" y="3236913"/>
          <p14:tracePt t="79231" x="7137400" y="3236913"/>
          <p14:tracePt t="79246" x="7129463" y="3236913"/>
          <p14:tracePt t="79269" x="7123113" y="3228975"/>
          <p14:tracePt t="79277" x="7115175" y="3228975"/>
          <p14:tracePt t="79295" x="7108825" y="3228975"/>
          <p14:tracePt t="79313" x="7094538" y="3228975"/>
          <p14:tracePt t="79326" x="7080250" y="3222625"/>
          <p14:tracePt t="79343" x="7065963" y="3214688"/>
          <p14:tracePt t="79360" x="7051675" y="3214688"/>
          <p14:tracePt t="79376" x="7029450" y="3208338"/>
          <p14:tracePt t="79394" x="7000875" y="3194050"/>
          <p14:tracePt t="79413" x="6986588" y="3194050"/>
          <p14:tracePt t="79427" x="6980238" y="3194050"/>
          <p14:tracePt t="79444" x="6958013" y="3194050"/>
          <p14:tracePt t="79462" x="6958013" y="3186113"/>
          <p14:tracePt t="79478" x="6943725" y="3186113"/>
          <p14:tracePt t="79495" x="6937375" y="3186113"/>
          <p14:tracePt t="79512" x="6929438" y="3186113"/>
          <p14:tracePt t="79529" x="6915150" y="3179763"/>
          <p14:tracePt t="79546" x="6900863" y="3179763"/>
          <p14:tracePt t="79563" x="6894513" y="3179763"/>
          <p14:tracePt t="79579" x="6880225" y="3171825"/>
          <p14:tracePt t="79596" x="6865938" y="3171825"/>
          <p14:tracePt t="79613" x="6843713" y="3171825"/>
          <p14:tracePt t="79630" x="6837363" y="3171825"/>
          <p14:tracePt t="79647" x="6823075" y="3171825"/>
          <p14:tracePt t="79664" x="6815138" y="3171825"/>
          <p14:tracePt t="79682" x="6808788" y="3171825"/>
          <p14:tracePt t="79698" x="6794500" y="3171825"/>
          <p14:tracePt t="79715" x="6780213" y="3171825"/>
          <p14:tracePt t="79731" x="6772275" y="3171825"/>
          <p14:tracePt t="79749" x="6765925" y="3179763"/>
          <p14:tracePt t="79766" x="6757988" y="3179763"/>
          <p14:tracePt t="79770" x="6751638" y="3179763"/>
          <p14:tracePt t="79782" x="6743700" y="3186113"/>
          <p14:tracePt t="79802" x="6737350" y="3186113"/>
          <p14:tracePt t="79825" x="6737350" y="3194050"/>
          <p14:tracePt t="79835" x="6729413" y="3194050"/>
          <p14:tracePt t="79850" x="6723063" y="3194050"/>
          <p14:tracePt t="80219" x="6729413" y="3194050"/>
          <p14:tracePt t="80232" x="6737350" y="3194050"/>
          <p14:tracePt t="80240" x="6743700" y="3194050"/>
          <p14:tracePt t="80257" x="6751638" y="3194050"/>
          <p14:tracePt t="80274" x="6772275" y="3194050"/>
          <p14:tracePt t="80290" x="6815138" y="3194050"/>
          <p14:tracePt t="80306" x="6829425" y="3194050"/>
          <p14:tracePt t="80308" x="6851650" y="3186113"/>
          <p14:tracePt t="80324" x="6886575" y="3186113"/>
          <p14:tracePt t="80340" x="6951663" y="3186113"/>
          <p14:tracePt t="80361" x="7015163" y="3186113"/>
          <p14:tracePt t="80373" x="7129463" y="3186113"/>
          <p14:tracePt t="80390" x="7286625" y="3200400"/>
          <p14:tracePt t="80407" x="7366000" y="3208338"/>
          <p14:tracePt t="80426" x="7480300" y="3208338"/>
          <p14:tracePt t="80441" x="7494588" y="3208338"/>
          <p14:tracePt t="80511" x="7494588" y="3200400"/>
          <p14:tracePt t="80578" x="7486650" y="3200400"/>
          <p14:tracePt t="80590" x="7480300" y="3200400"/>
          <p14:tracePt t="80598" x="7466013" y="3200400"/>
          <p14:tracePt t="80612" x="7415213" y="3200400"/>
          <p14:tracePt t="80629" x="7351713" y="3200400"/>
          <p14:tracePt t="80644" x="7265988" y="3194050"/>
          <p14:tracePt t="80661" x="7194550" y="3194050"/>
          <p14:tracePt t="80677" x="7123113" y="3194050"/>
          <p14:tracePt t="80695" x="7094538" y="3200400"/>
          <p14:tracePt t="80712" x="7086600" y="3208338"/>
          <p14:tracePt t="80958" x="7080250" y="3208338"/>
          <p14:tracePt t="80967" x="7065963" y="3208338"/>
          <p14:tracePt t="80973" x="7051675" y="3208338"/>
          <p14:tracePt t="80982" x="7037388" y="3208338"/>
          <p14:tracePt t="80999" x="6994525" y="3200400"/>
          <p14:tracePt t="81016" x="6923088" y="3194050"/>
          <p14:tracePt t="81034" x="6837363" y="3186113"/>
          <p14:tracePt t="81050" x="6757988" y="3186113"/>
          <p14:tracePt t="81067" x="6715125" y="3186113"/>
          <p14:tracePt t="81083" x="6686550" y="3186113"/>
          <p14:tracePt t="81101" x="6672263" y="3186113"/>
          <p14:tracePt t="81121" x="6665913" y="3186113"/>
          <p14:tracePt t="81192" x="6657975" y="3186113"/>
          <p14:tracePt t="81865" x="6657975" y="3194050"/>
          <p14:tracePt t="81872" x="6657975" y="3200400"/>
          <p14:tracePt t="81880" x="6657975" y="3214688"/>
          <p14:tracePt t="81894" x="6657975" y="3228975"/>
          <p14:tracePt t="81911" x="6665913" y="3271838"/>
          <p14:tracePt t="81928" x="6665913" y="3314700"/>
          <p14:tracePt t="81945" x="6672263" y="3343275"/>
          <p14:tracePt t="81962" x="6680200" y="3365500"/>
          <p14:tracePt t="81980" x="6680200" y="3394075"/>
          <p14:tracePt t="81996" x="6680200" y="3414713"/>
          <p14:tracePt t="82013" x="6680200" y="3443288"/>
          <p14:tracePt t="82031" x="6680200" y="3486150"/>
          <p14:tracePt t="82047" x="6680200" y="3514725"/>
          <p14:tracePt t="82063" x="6680200" y="3557588"/>
          <p14:tracePt t="82081" x="6680200" y="3586163"/>
          <p14:tracePt t="82097" x="6680200" y="3600450"/>
          <p14:tracePt t="82114" x="6672263" y="3608388"/>
          <p14:tracePt t="82131" x="6672263" y="3622675"/>
          <p14:tracePt t="82148" x="6672263" y="3636963"/>
          <p14:tracePt t="82166" x="6672263" y="3651250"/>
          <p14:tracePt t="82183" x="6665913" y="3657600"/>
          <p14:tracePt t="82200" x="6665913" y="3671888"/>
          <p14:tracePt t="82217" x="6665913" y="3694113"/>
          <p14:tracePt t="82234" x="6657975" y="3694113"/>
          <p14:tracePt t="82340" x="6657975" y="3686175"/>
          <p14:tracePt t="82347" x="6657975" y="3671888"/>
          <p14:tracePt t="82354" x="6657975" y="3665538"/>
          <p14:tracePt t="82367" x="6657975" y="3643313"/>
          <p14:tracePt t="82384" x="6665913" y="3600450"/>
          <p14:tracePt t="82401" x="6672263" y="3471863"/>
          <p14:tracePt t="82420" x="6680200" y="3408363"/>
          <p14:tracePt t="82435" x="6686550" y="3365500"/>
          <p14:tracePt t="82452" x="6700838" y="3322638"/>
          <p14:tracePt t="82469" x="6700838" y="3300413"/>
          <p14:tracePt t="82486" x="6700838" y="3286125"/>
          <p14:tracePt t="82503" x="6700838" y="3279775"/>
          <p14:tracePt t="82519" x="6700838" y="3265488"/>
          <p14:tracePt t="82536" x="6700838" y="3257550"/>
          <p14:tracePt t="82553" x="6700838" y="3251200"/>
          <p14:tracePt t="82570" x="6700838" y="3243263"/>
          <p14:tracePt t="82610" x="6700838" y="3236913"/>
          <p14:tracePt t="82622" x="6700838" y="3208338"/>
          <p14:tracePt t="82639" x="6700838" y="3179763"/>
          <p14:tracePt t="82656" x="6700838" y="3143250"/>
          <p14:tracePt t="82673" x="6708775" y="3128963"/>
          <p14:tracePt t="82690" x="6708775" y="3122613"/>
          <p14:tracePt t="82803" x="6708775" y="3128963"/>
          <p14:tracePt t="82815" x="6708775" y="3136900"/>
          <p14:tracePt t="82840" x="6708775" y="3143250"/>
          <p14:tracePt t="82847" x="6715125" y="3143250"/>
          <p14:tracePt t="82858" x="6715125" y="3151188"/>
          <p14:tracePt t="82910" x="6715125" y="3157538"/>
          <p14:tracePt t="82918" x="6715125" y="3165475"/>
          <p14:tracePt t="82958" x="6715125" y="3171825"/>
          <p14:tracePt t="83020" x="6715125" y="3179763"/>
          <p14:tracePt t="84012" x="6715125" y="3186113"/>
          <p14:tracePt t="84018" x="6715125" y="3200400"/>
          <p14:tracePt t="84027" x="6715125" y="3208338"/>
          <p14:tracePt t="84040" x="6715125" y="3214688"/>
          <p14:tracePt t="84058" x="6708775" y="3251200"/>
          <p14:tracePt t="84074" x="6700838" y="3271838"/>
          <p14:tracePt t="84092" x="6694488" y="3279775"/>
          <p14:tracePt t="84108" x="6694488" y="3294063"/>
          <p14:tracePt t="84124" x="6686550" y="3294063"/>
          <p14:tracePt t="84141" x="6686550" y="3308350"/>
          <p14:tracePt t="84158" x="6672263" y="3328988"/>
          <p14:tracePt t="84175" x="6665913" y="3343275"/>
          <p14:tracePt t="84192" x="6657975" y="3365500"/>
          <p14:tracePt t="84209" x="6637338" y="3394075"/>
          <p14:tracePt t="84227" x="6615113" y="3422650"/>
          <p14:tracePt t="84243" x="6586538" y="3443288"/>
          <p14:tracePt t="84260" x="6515100" y="3500438"/>
          <p14:tracePt t="84277" x="6443663" y="3543300"/>
          <p14:tracePt t="84294" x="6400800" y="3579813"/>
          <p14:tracePt t="84310" x="6343650" y="3608388"/>
          <p14:tracePt t="84327" x="6286500" y="3622675"/>
          <p14:tracePt t="84344" x="6265863" y="3643313"/>
          <p14:tracePt t="84361" x="6208713" y="3657600"/>
          <p14:tracePt t="84378" x="6122988" y="3679825"/>
          <p14:tracePt t="84394" x="6065838" y="3714750"/>
          <p14:tracePt t="84412" x="6008688" y="3814763"/>
          <p14:tracePt t="84430" x="5937250" y="3894138"/>
          <p14:tracePt t="84448" x="5857875" y="4008438"/>
          <p14:tracePt t="84464" x="5808663" y="4051300"/>
          <p14:tracePt t="84481" x="5757863" y="4114800"/>
          <p14:tracePt t="84498" x="5722938" y="4143375"/>
          <p14:tracePt t="84514" x="5680075" y="4157663"/>
          <p14:tracePt t="84530" x="5672138" y="4171950"/>
          <p14:tracePt t="84551" x="5614988" y="4186238"/>
          <p14:tracePt t="84564" x="5580063" y="4208463"/>
          <p14:tracePt t="84580" x="5522913" y="4251325"/>
          <p14:tracePt t="84599" x="5480050" y="4271963"/>
          <p14:tracePt t="84614" x="5443538" y="4286250"/>
          <p14:tracePt t="84631" x="5422900" y="4294188"/>
          <p14:tracePt t="84650" x="5400675" y="4300538"/>
          <p14:tracePt t="84669" x="5386388" y="4308475"/>
          <p14:tracePt t="84685" x="5372100" y="4308475"/>
          <p14:tracePt t="84785" x="5386388" y="4308475"/>
          <p14:tracePt t="84793" x="5408613" y="4308475"/>
          <p14:tracePt t="84808" x="5457825" y="4286250"/>
          <p14:tracePt t="84817" x="5472113" y="4279900"/>
          <p14:tracePt t="84835" x="5522913" y="4279900"/>
          <p14:tracePt t="84851" x="5594350" y="4257675"/>
          <p14:tracePt t="84868" x="5665788" y="4208463"/>
          <p14:tracePt t="84887" x="5815013" y="4079875"/>
          <p14:tracePt t="84903" x="5922963" y="3979863"/>
          <p14:tracePt t="84919" x="6037263" y="3900488"/>
          <p14:tracePt t="84935" x="6157913" y="3843338"/>
          <p14:tracePt t="84952" x="6251575" y="3800475"/>
          <p14:tracePt t="84971" x="6300788" y="3771900"/>
          <p14:tracePt t="84988" x="6400800" y="3757613"/>
          <p14:tracePt t="85003" x="6457950" y="3700463"/>
          <p14:tracePt t="85020" x="6508750" y="3657600"/>
          <p14:tracePt t="85037" x="6580188" y="3594100"/>
          <p14:tracePt t="85055" x="6637338" y="3514725"/>
          <p14:tracePt t="85071" x="6686550" y="3471863"/>
          <p14:tracePt t="85088" x="6729413" y="3436938"/>
          <p14:tracePt t="85104" x="6757988" y="3414713"/>
          <p14:tracePt t="85123" x="6786563" y="3379788"/>
          <p14:tracePt t="85138" x="6815138" y="3328988"/>
          <p14:tracePt t="85155" x="6851650" y="3300413"/>
          <p14:tracePt t="85174" x="6886575" y="3251200"/>
          <p14:tracePt t="85191" x="6900863" y="3228975"/>
          <p14:tracePt t="85295" x="6886575" y="3228975"/>
          <p14:tracePt t="85304" x="6880225" y="3228975"/>
          <p14:tracePt t="85315" x="6865938" y="3228975"/>
          <p14:tracePt t="85325" x="6851650" y="3228975"/>
          <p14:tracePt t="85341" x="6808788" y="3228975"/>
          <p14:tracePt t="85358" x="6794500" y="3228975"/>
          <p14:tracePt t="85375" x="6765925" y="3228975"/>
          <p14:tracePt t="85393" x="6751638" y="3228975"/>
          <p14:tracePt t="85410" x="6737350" y="3228975"/>
          <p14:tracePt t="85442" x="6723063" y="3251200"/>
          <p14:tracePt t="85459" x="6708775" y="3257550"/>
          <p14:tracePt t="85476" x="6694488" y="3265488"/>
          <p14:tracePt t="85495" x="6680200" y="3286125"/>
          <p14:tracePt t="85510" x="6672263" y="3300413"/>
          <p14:tracePt t="85527" x="6665913" y="3328988"/>
          <p14:tracePt t="85546" x="6657975" y="3343275"/>
          <p14:tracePt t="85563" x="6657975" y="3365500"/>
          <p14:tracePt t="85578" x="6657975" y="3379788"/>
          <p14:tracePt t="85596" x="6657975" y="3400425"/>
          <p14:tracePt t="85612" x="6657975" y="3422650"/>
          <p14:tracePt t="85629" x="6657975" y="3443288"/>
          <p14:tracePt t="85646" x="6657975" y="3465513"/>
          <p14:tracePt t="85664" x="6657975" y="3486150"/>
          <p14:tracePt t="85680" x="6657975" y="3508375"/>
          <p14:tracePt t="85682" x="6665913" y="3514725"/>
          <p14:tracePt t="85699" x="6672263" y="3529013"/>
          <p14:tracePt t="85716" x="6672263" y="3536950"/>
          <p14:tracePt t="85746" x="6680200" y="3551238"/>
          <p14:tracePt t="85763" x="6680200" y="3557588"/>
          <p14:tracePt t="85780" x="6680200" y="3571875"/>
          <p14:tracePt t="85797" x="6680200" y="3586163"/>
          <p14:tracePt t="85814" x="6680200" y="3594100"/>
          <p14:tracePt t="85831" x="6680200" y="3600450"/>
          <p14:tracePt t="85867" x="6680200" y="3608388"/>
          <p14:tracePt t="85895" x="6680200" y="3614738"/>
          <p14:tracePt t="85938" x="6680200" y="3622675"/>
          <p14:tracePt t="85941" x="6672263" y="3622675"/>
          <p14:tracePt t="85950" x="6672263" y="3629025"/>
          <p14:tracePt t="85966" x="6665913" y="3629025"/>
          <p14:tracePt t="86139" x="6651625" y="3629025"/>
          <p14:tracePt t="86173" x="6643688" y="3636963"/>
          <p14:tracePt t="86178" x="6643688" y="3643313"/>
          <p14:tracePt t="86193" x="6643688" y="3651250"/>
          <p14:tracePt t="86209" x="6637338" y="3657600"/>
          <p14:tracePt t="86220" x="6637338" y="3679825"/>
          <p14:tracePt t="86237" x="6623050" y="3700463"/>
          <p14:tracePt t="86253" x="6615113" y="3729038"/>
          <p14:tracePt t="86271" x="6615113" y="3751263"/>
          <p14:tracePt t="86276" x="6615113" y="3757613"/>
          <p14:tracePt t="86307" x="6608763" y="3786188"/>
          <p14:tracePt t="86323" x="6608763" y="3794125"/>
          <p14:tracePt t="86355" x="6600825" y="3808413"/>
          <p14:tracePt t="86372" x="6594475" y="3822700"/>
          <p14:tracePt t="86389" x="6586538" y="3836988"/>
          <p14:tracePt t="86405" x="6572250" y="3851275"/>
          <p14:tracePt t="86422" x="6551613" y="3914775"/>
          <p14:tracePt t="86424" x="6529388" y="3943350"/>
          <p14:tracePt t="86440" x="6480175" y="4008438"/>
          <p14:tracePt t="86456" x="6457950" y="4037013"/>
          <p14:tracePt t="86473" x="6415088" y="4065588"/>
          <p14:tracePt t="86490" x="6380163" y="4094163"/>
          <p14:tracePt t="86507" x="6337300" y="4108450"/>
          <p14:tracePt t="86523" x="6286500" y="4129088"/>
          <p14:tracePt t="86541" x="6208713" y="4171950"/>
          <p14:tracePt t="86558" x="6072188" y="4251325"/>
          <p14:tracePt t="86575" x="5986463" y="4300538"/>
          <p14:tracePt t="86591" x="5880100" y="4351338"/>
          <p14:tracePt t="86609" x="5800725" y="4386263"/>
          <p14:tracePt t="86625" x="5708650" y="4422775"/>
          <p14:tracePt t="86642" x="5637213" y="4451350"/>
          <p14:tracePt t="86658" x="5580063" y="4471988"/>
          <p14:tracePt t="86676" x="5537200" y="4494213"/>
          <p14:tracePt t="86692" x="5494338" y="4529138"/>
          <p14:tracePt t="86710" x="5437188" y="4572000"/>
          <p14:tracePt t="86728" x="5314950" y="4672013"/>
          <p14:tracePt t="86744" x="5237163" y="4722813"/>
          <p14:tracePt t="86763" x="5186363" y="4751388"/>
          <p14:tracePt t="86777" x="5151438" y="4779963"/>
          <p14:tracePt t="86794" x="5094288" y="4808538"/>
          <p14:tracePt t="86811" x="5051425" y="4843463"/>
          <p14:tracePt t="86828" x="5000625" y="4872038"/>
          <p14:tracePt t="86847" x="4965700" y="4908550"/>
          <p14:tracePt t="86863" x="4943475" y="4922838"/>
          <p14:tracePt t="86880" x="4929188" y="4937125"/>
          <p14:tracePt t="86897" x="4914900" y="4951413"/>
          <p14:tracePt t="86912" x="4886325" y="4965700"/>
          <p14:tracePt t="86930" x="4865688" y="4986338"/>
          <p14:tracePt t="86946" x="4857750" y="5008563"/>
          <p14:tracePt t="86964" x="4837113" y="5051425"/>
          <p14:tracePt t="86980" x="4829175" y="5080000"/>
          <p14:tracePt t="86997" x="4814888" y="5100638"/>
          <p14:tracePt t="87013" x="4808538" y="5122863"/>
          <p14:tracePt t="87032" x="4808538" y="5137150"/>
          <p14:tracePt t="87048" x="4794250" y="5151438"/>
          <p14:tracePt t="87066" x="4794250" y="5165725"/>
          <p14:tracePt t="87081" x="4794250" y="5172075"/>
          <p14:tracePt t="87122" x="4794250" y="5180013"/>
          <p14:tracePt t="87155" x="4794250" y="5186363"/>
          <p14:tracePt t="87158" x="4794250" y="5194300"/>
          <p14:tracePt t="87175" x="4800600" y="5200650"/>
          <p14:tracePt t="87186" x="4800600" y="5214938"/>
          <p14:tracePt t="87200" x="4808538" y="5229225"/>
          <p14:tracePt t="87216" x="4808538" y="5243513"/>
          <p14:tracePt t="87233" x="4814888" y="5272088"/>
          <p14:tracePt t="87250" x="4814888" y="5286375"/>
          <p14:tracePt t="87334" x="4822825" y="5294313"/>
          <p14:tracePt t="87355" x="4822825" y="5308600"/>
          <p14:tracePt t="87363" x="4822825" y="5314950"/>
          <p14:tracePt t="87372" x="4822825" y="5329238"/>
          <p14:tracePt t="87386" x="4822825" y="5343525"/>
          <p14:tracePt t="87403" x="4822825" y="5357813"/>
          <p14:tracePt t="87420" x="4822825" y="5380038"/>
          <p14:tracePt t="87438" x="4822825" y="5386388"/>
          <p14:tracePt t="87470" x="4822825" y="5400675"/>
          <p14:tracePt t="87486" x="4822825" y="5408613"/>
          <p14:tracePt t="87504" x="4822825" y="5414963"/>
          <p14:tracePt t="87521" x="4814888" y="5429250"/>
          <p14:tracePt t="87538" x="4814888" y="5437188"/>
          <p14:tracePt t="87554" x="4808538" y="5443538"/>
          <p14:tracePt t="87572" x="4786313" y="5451475"/>
          <p14:tracePt t="87588" x="4779963" y="5457825"/>
          <p14:tracePt t="87605" x="4772025" y="5465763"/>
          <p14:tracePt t="87623" x="4765675" y="5465763"/>
          <p14:tracePt t="87639" x="4757738" y="5472113"/>
          <p14:tracePt t="87656" x="4751388" y="5472113"/>
          <p14:tracePt t="87673" x="4743450" y="5480050"/>
          <p14:tracePt t="87691" x="4722813" y="5480050"/>
          <p14:tracePt t="87706" x="4700588" y="5486400"/>
          <p14:tracePt t="87723" x="4686300" y="5486400"/>
          <p14:tracePt t="87740" x="4679950" y="5494338"/>
          <p14:tracePt t="87760" x="4672013" y="5494338"/>
          <p14:tracePt t="87762" x="4665663" y="5494338"/>
          <p14:tracePt t="87773" x="4657725" y="5494338"/>
          <p14:tracePt t="87793" x="4643438" y="5500688"/>
          <p14:tracePt t="87808" x="4637088" y="5500688"/>
          <p14:tracePt t="87827" x="4614863" y="5500688"/>
          <p14:tracePt t="87844" x="4608513" y="5500688"/>
          <p14:tracePt t="87860" x="4594225" y="5500688"/>
          <p14:tracePt t="87877" x="4565650" y="5500688"/>
          <p14:tracePt t="87894" x="4551363" y="5500688"/>
          <p14:tracePt t="87910" x="4543425" y="5500688"/>
          <p14:tracePt t="87926" x="4537075" y="5500688"/>
          <p14:tracePt t="88326" x="4529138" y="5500688"/>
          <p14:tracePt t="88342" x="4522788" y="5500688"/>
          <p14:tracePt t="88355" x="4514850" y="5500688"/>
          <p14:tracePt t="88371" x="4508500" y="5500688"/>
          <p14:tracePt t="88384" x="4494213" y="5500688"/>
          <p14:tracePt t="88393" x="4486275" y="5500688"/>
          <p14:tracePt t="88404" x="4479925" y="5500688"/>
          <p14:tracePt t="88421" x="4471988" y="5500688"/>
          <p14:tracePt t="88443" x="4465638" y="5500688"/>
          <p14:tracePt t="88465" x="4451350" y="5500688"/>
          <p14:tracePt t="88479" x="4443413" y="5500688"/>
          <p14:tracePt t="88496" x="4437063" y="5500688"/>
          <p14:tracePt t="88511" x="4429125" y="5500688"/>
          <p14:tracePt t="88520" x="4422775" y="5500688"/>
          <p14:tracePt t="88536" x="4414838" y="5500688"/>
          <p14:tracePt t="88551" x="4408488" y="5500688"/>
          <p14:tracePt t="88568" x="4400550" y="5500688"/>
          <p14:tracePt t="88585" x="4386263" y="5500688"/>
          <p14:tracePt t="90198" x="4379913" y="5500688"/>
          <p14:tracePt t="90260" x="4379913" y="5508625"/>
          <p14:tracePt t="90308" x="4379913" y="5514975"/>
          <p14:tracePt t="90862" x="4371975" y="5514975"/>
          <p14:tracePt t="90869" x="4365625" y="5508625"/>
          <p14:tracePt t="90893" x="4351338" y="5508625"/>
          <p14:tracePt t="90910" x="4343400" y="5508625"/>
          <p14:tracePt t="90926" x="4337050" y="5508625"/>
          <p14:tracePt t="90939" x="4329113" y="5508625"/>
          <p14:tracePt t="90951" x="4322763" y="5508625"/>
          <p14:tracePt t="90955" x="4314825" y="5508625"/>
          <p14:tracePt t="90981" x="4308475" y="5508625"/>
          <p14:tracePt t="91013" x="4300538" y="5508625"/>
          <p14:tracePt t="91044" x="4294188" y="5508625"/>
          <p14:tracePt t="91269" x="4294188" y="5500688"/>
          <p14:tracePt t="91278" x="4294188" y="5486400"/>
          <p14:tracePt t="91290" x="4294188" y="5437188"/>
          <p14:tracePt t="91306" x="4294188" y="5386388"/>
          <p14:tracePt t="91322" x="4294188" y="5343525"/>
          <p14:tracePt t="91339" x="4286250" y="5308600"/>
          <p14:tracePt t="91355" x="4286250" y="5286375"/>
          <p14:tracePt t="91373" x="4279900" y="5265738"/>
          <p14:tracePt t="91393" x="4279900" y="5222875"/>
          <p14:tracePt t="91407" x="4279900" y="5214938"/>
          <p14:tracePt t="91427" x="4279900" y="5129213"/>
          <p14:tracePt t="91441" x="4271963" y="5022850"/>
          <p14:tracePt t="91458" x="4265613" y="4951413"/>
          <p14:tracePt t="91474" x="4257675" y="4914900"/>
          <p14:tracePt t="91493" x="4257675" y="4886325"/>
          <p14:tracePt t="91508" x="4243388" y="4872038"/>
          <p14:tracePt t="91513" x="4243388" y="4857750"/>
          <p14:tracePt t="91531" x="4243388" y="4851400"/>
          <p14:tracePt t="91544" x="4243388" y="4843463"/>
          <p14:tracePt t="91635" x="4243388" y="4851400"/>
          <p14:tracePt t="91644" x="4243388" y="4865688"/>
          <p14:tracePt t="91651" x="4237038" y="4879975"/>
          <p14:tracePt t="91660" x="4237038" y="4900613"/>
          <p14:tracePt t="91677" x="4229100" y="4943475"/>
          <p14:tracePt t="91694" x="4229100" y="4986338"/>
          <p14:tracePt t="91712" x="4229100" y="5065713"/>
          <p14:tracePt t="91729" x="4222750" y="5108575"/>
          <p14:tracePt t="91746" x="4222750" y="5172075"/>
          <p14:tracePt t="91765" x="4237038" y="5243513"/>
          <p14:tracePt t="91769" x="4237038" y="5272088"/>
          <p14:tracePt t="91778" x="4243388" y="5308600"/>
          <p14:tracePt t="91797" x="4243388" y="5337175"/>
          <p14:tracePt t="91814" x="4265613" y="5386388"/>
          <p14:tracePt t="91833" x="4279900" y="5400675"/>
          <p14:tracePt t="91846" x="4294188" y="5429250"/>
          <p14:tracePt t="91863" x="4300538" y="5437188"/>
          <p14:tracePt t="91880" x="4308475" y="5451475"/>
          <p14:tracePt t="91896" x="4337050" y="5457825"/>
          <p14:tracePt t="91916" x="4379913" y="5486400"/>
          <p14:tracePt t="91930" x="4429125" y="5486400"/>
          <p14:tracePt t="91949" x="4500563" y="5508625"/>
          <p14:tracePt t="91964" x="4543425" y="5508625"/>
          <p14:tracePt t="91981" x="4600575" y="5522913"/>
          <p14:tracePt t="92000" x="4657725" y="5522913"/>
          <p14:tracePt t="92015" x="4700588" y="5529263"/>
          <p14:tracePt t="92032" x="4737100" y="5529263"/>
          <p14:tracePt t="92049" x="4757738" y="5522913"/>
          <p14:tracePt t="92065" x="4772025" y="5522913"/>
          <p14:tracePt t="92082" x="4786313" y="5522913"/>
          <p14:tracePt t="92101" x="4794250" y="5522913"/>
          <p14:tracePt t="92118" x="4814888" y="5522913"/>
          <p14:tracePt t="92136" x="4829175" y="5514975"/>
          <p14:tracePt t="92300" x="4822825" y="5508625"/>
          <p14:tracePt t="92307" x="4814888" y="5500688"/>
          <p14:tracePt t="92320" x="4808538" y="5500688"/>
          <p14:tracePt t="92336" x="4786313" y="5486400"/>
          <p14:tracePt t="92356" x="4751388" y="5472113"/>
          <p14:tracePt t="92369" x="4743450" y="5472113"/>
          <p14:tracePt t="92387" x="4700588" y="5472113"/>
          <p14:tracePt t="92404" x="4679950" y="5457825"/>
          <p14:tracePt t="92420" x="4637088" y="5451475"/>
          <p14:tracePt t="92440" x="4586288" y="5429250"/>
          <p14:tracePt t="92456" x="4557713" y="5429250"/>
          <p14:tracePt t="92473" x="4514850" y="5429250"/>
          <p14:tracePt t="92490" x="4471988" y="5408613"/>
          <p14:tracePt t="92505" x="4443413" y="5394325"/>
          <p14:tracePt t="92522" x="4429125" y="5394325"/>
          <p14:tracePt t="92540" x="4408488" y="5372100"/>
          <p14:tracePt t="92556" x="4394200" y="5343525"/>
          <p14:tracePt t="92574" x="4386263" y="5322888"/>
          <p14:tracePt t="92590" x="4379913" y="5286375"/>
          <p14:tracePt t="92606" x="4365625" y="5243513"/>
          <p14:tracePt t="92623" x="4351338" y="5208588"/>
          <p14:tracePt t="92640" x="4337050" y="5180013"/>
          <p14:tracePt t="92657" x="4329113" y="5165725"/>
          <p14:tracePt t="92674" x="4314825" y="5129213"/>
          <p14:tracePt t="92690" x="4308475" y="5114925"/>
          <p14:tracePt t="92710" x="4300538" y="5100638"/>
          <p14:tracePt t="92725" x="4300538" y="5086350"/>
          <p14:tracePt t="92742" x="4294188" y="5080000"/>
          <p14:tracePt t="92763" x="4294188" y="5072063"/>
          <p14:tracePt t="92777" x="4294188" y="5065713"/>
          <p14:tracePt t="92792" x="4286250" y="5051425"/>
          <p14:tracePt t="92809" x="4286250" y="5037138"/>
          <p14:tracePt t="92826" x="4286250" y="5014913"/>
          <p14:tracePt t="92843" x="4286250" y="5008563"/>
          <p14:tracePt t="92925" x="4286250" y="5000625"/>
          <p14:tracePt t="92947" x="4286250" y="4994275"/>
          <p14:tracePt t="92964" x="4286250" y="4979988"/>
          <p14:tracePt t="92971" x="4286250" y="4972050"/>
          <p14:tracePt t="92986" x="4286250" y="4957763"/>
          <p14:tracePt t="93003" x="4286250" y="4951413"/>
          <p14:tracePt t="93019" x="4286250" y="4943475"/>
          <p14:tracePt t="93082" x="4286250" y="4937125"/>
          <p14:tracePt t="93090" x="4294188" y="4929188"/>
          <p14:tracePt t="93107" x="4294188" y="4922838"/>
          <p14:tracePt t="93115" x="4300538" y="4922838"/>
          <p14:tracePt t="93138" x="4300538" y="4914900"/>
          <p14:tracePt t="93581" x="4300538" y="4908550"/>
          <p14:tracePt t="93913" x="4308475" y="4908550"/>
          <p14:tracePt t="93927" x="4314825" y="4914900"/>
          <p14:tracePt t="93934" x="4314825" y="4929188"/>
          <p14:tracePt t="93942" x="4314825" y="4937125"/>
          <p14:tracePt t="93960" x="4322763" y="4943475"/>
          <p14:tracePt t="93974" x="4329113" y="4972050"/>
          <p14:tracePt t="93995" x="4343400" y="5022850"/>
          <p14:tracePt t="94010" x="4343400" y="5065713"/>
          <p14:tracePt t="94026" x="4343400" y="5129213"/>
          <p14:tracePt t="94042" x="4343400" y="5172075"/>
          <p14:tracePt t="94059" x="4351338" y="5208588"/>
          <p14:tracePt t="94077" x="4365625" y="5237163"/>
          <p14:tracePt t="94093" x="4365625" y="5251450"/>
          <p14:tracePt t="94112" x="4386263" y="5286375"/>
          <p14:tracePt t="94128" x="4394200" y="5329238"/>
          <p14:tracePt t="94144" x="4400550" y="5351463"/>
          <p14:tracePt t="94161" x="4408488" y="5386388"/>
          <p14:tracePt t="94177" x="4408488" y="5408613"/>
          <p14:tracePt t="94194" x="4422775" y="5429250"/>
          <p14:tracePt t="94213" x="4422775" y="5437188"/>
          <p14:tracePt t="94230" x="4422775" y="5443538"/>
          <p14:tracePt t="94245" x="4422775" y="5451475"/>
          <p14:tracePt t="94262" x="4429125" y="5457825"/>
          <p14:tracePt t="94352" x="4429125" y="5465763"/>
          <p14:tracePt t="94369" x="4429125" y="5472113"/>
          <p14:tracePt t="94392" x="4429125" y="5480050"/>
          <p14:tracePt t="94526" x="4429125" y="5486400"/>
          <p14:tracePt t="94598" x="4429125" y="5494338"/>
          <p14:tracePt t="94643" x="4429125" y="5500688"/>
          <p14:tracePt t="94764" x="4429125" y="5514975"/>
          <p14:tracePt t="94766" x="4429125" y="5522913"/>
          <p14:tracePt t="94774" x="4451350" y="5522913"/>
          <p14:tracePt t="94785" x="4479925" y="5529263"/>
          <p14:tracePt t="94805" x="4514850" y="5529263"/>
          <p14:tracePt t="94820" x="4557713" y="5537200"/>
          <p14:tracePt t="94823" x="4572000" y="5537200"/>
          <p14:tracePt t="94840" x="4614863" y="5522913"/>
          <p14:tracePt t="94853" x="4637088" y="5514975"/>
          <p14:tracePt t="94870" x="4651375" y="5514975"/>
          <p14:tracePt t="94887" x="4665663" y="5514975"/>
          <p14:tracePt t="94925" x="4672013" y="5514975"/>
          <p14:tracePt t="94941" x="4679950" y="5514975"/>
          <p14:tracePt t="94955" x="4700588" y="5508625"/>
          <p14:tracePt t="94971" x="4714875" y="5500688"/>
          <p14:tracePt t="94988" x="4751388" y="5500688"/>
          <p14:tracePt t="95005" x="4765675" y="5494338"/>
          <p14:tracePt t="95022" x="4772025" y="5494338"/>
          <p14:tracePt t="95024" x="4786313" y="5494338"/>
          <p14:tracePt t="95040" x="4794250" y="5486400"/>
          <p14:tracePt t="95057" x="4808538" y="5486400"/>
          <p14:tracePt t="95073" x="4814888" y="5486400"/>
          <p14:tracePt t="95090" x="4822825" y="5486400"/>
          <p14:tracePt t="95124" x="4829175" y="5486400"/>
          <p14:tracePt t="95385" x="4829175" y="5494338"/>
          <p14:tracePt t="95418" x="4829175" y="5508625"/>
          <p14:tracePt t="95422" x="4829175" y="5514975"/>
          <p14:tracePt t="95439" x="4829175" y="5522913"/>
          <p14:tracePt t="95464" x="4829175" y="5529263"/>
          <p14:tracePt t="95527" x="4829175" y="5537200"/>
          <p14:tracePt t="95729" x="4829175" y="5543550"/>
          <p14:tracePt t="99776" x="4829175" y="5537200"/>
          <p14:tracePt t="99783" x="4837113" y="5537200"/>
          <p14:tracePt t="101479" x="4843463" y="5537200"/>
          <p14:tracePt t="101560" x="4851400" y="5537200"/>
          <p14:tracePt t="101571" x="4857750" y="5537200"/>
          <p14:tracePt t="101578" x="4865688" y="5537200"/>
          <p14:tracePt t="101797" x="4872038" y="5543550"/>
          <p14:tracePt t="103091" x="4879975" y="5543550"/>
          <p14:tracePt t="103108" x="4886325" y="5551488"/>
          <p14:tracePt t="103113" x="4894263" y="5551488"/>
          <p14:tracePt t="103123" x="4900613" y="5557838"/>
          <p14:tracePt t="103141" x="4908550" y="5565775"/>
          <p14:tracePt t="103158" x="4914900" y="5565775"/>
          <p14:tracePt t="103174" x="4951413" y="5580063"/>
          <p14:tracePt t="103191" x="4957763" y="5586413"/>
          <p14:tracePt t="103208" x="4986338" y="5594350"/>
          <p14:tracePt t="103226" x="5022850" y="5614988"/>
          <p14:tracePt t="103242" x="5065713" y="5622925"/>
          <p14:tracePt t="103260" x="5100638" y="5637213"/>
          <p14:tracePt t="103276" x="5157788" y="5657850"/>
          <p14:tracePt t="103293" x="5200650" y="5672138"/>
          <p14:tracePt t="103309" x="5229225" y="5680075"/>
          <p14:tracePt t="103327" x="5251450" y="5694363"/>
          <p14:tracePt t="103345" x="5300663" y="5722938"/>
          <p14:tracePt t="103361" x="5357813" y="5757863"/>
          <p14:tracePt t="103377" x="5414963" y="5794375"/>
          <p14:tracePt t="103395" x="5486400" y="5843588"/>
          <p14:tracePt t="103411" x="5551488" y="5886450"/>
          <p14:tracePt t="103429" x="5629275" y="5922963"/>
          <p14:tracePt t="103447" x="5700713" y="5965825"/>
          <p14:tracePt t="103462" x="5757863" y="5986463"/>
          <p14:tracePt t="103479" x="5837238" y="6037263"/>
          <p14:tracePt t="103496" x="5908675" y="6080125"/>
          <p14:tracePt t="103513" x="5972175" y="6122988"/>
          <p14:tracePt t="103530" x="6008688" y="6143625"/>
          <p14:tracePt t="103532" x="6037263" y="6157913"/>
          <p14:tracePt t="103547" x="6094413" y="6186488"/>
          <p14:tracePt t="103564" x="6186488" y="6265863"/>
          <p14:tracePt t="103581" x="6272213" y="6337300"/>
          <p14:tracePt t="103598" x="6308725" y="6380163"/>
          <p14:tracePt t="103615" x="6343650" y="6415088"/>
          <p14:tracePt t="103632" x="6372225" y="6443663"/>
          <p14:tracePt t="103648" x="6472238" y="6529388"/>
          <p14:tracePt t="103666" x="6515100" y="6580188"/>
          <p14:tracePt t="103684" x="6557963" y="6615113"/>
          <p14:tracePt t="103701" x="6623050" y="6651625"/>
          <p14:tracePt t="103717" x="6694488" y="6672263"/>
          <p14:tracePt t="103733" x="6786563" y="6743700"/>
          <p14:tracePt t="103751" x="6851650" y="6751638"/>
          <p14:tracePt t="103768" x="6872288" y="6757988"/>
          <p14:tracePt t="103784" x="6900863" y="6765925"/>
          <p14:tracePt t="103823" x="6908800" y="6765925"/>
          <p14:tracePt t="103886" x="6915150" y="6765925"/>
          <p14:tracePt t="103893" x="6923088" y="6765925"/>
          <p14:tracePt t="103904" x="6929438" y="6765925"/>
          <p14:tracePt t="103919" x="6951663" y="6757988"/>
          <p14:tracePt t="103937" x="6980238" y="6751638"/>
          <p14:tracePt t="103954" x="7023100" y="6737350"/>
          <p14:tracePt t="103970" x="7029450" y="6737350"/>
          <p14:tracePt t="103990" x="7037388" y="6729413"/>
          <p14:tracePt t="104006" x="7043738" y="6729413"/>
          <p14:tracePt t="104021" x="7043738" y="6723063"/>
          <p14:tracePt t="104059" x="7043738" y="6715125"/>
          <p14:tracePt t="104072" x="7043738" y="6708775"/>
          <p14:tracePt t="104079" x="7051675" y="6708775"/>
          <p14:tracePt t="104161" x="7051675" y="6700838"/>
          <p14:tracePt t="104214" x="7051675" y="6694488"/>
          <p14:tracePt t="104220" x="7051675" y="6686550"/>
          <p14:tracePt t="104236" x="7051675" y="6680200"/>
          <p14:tracePt t="104252" x="7043738" y="6680200"/>
          <p14:tracePt t="104372" x="7043738" y="6672263"/>
          <p14:tracePt t="104383" x="7043738" y="6665913"/>
          <p14:tracePt t="104939" x="7043738" y="6657975"/>
          <p14:tracePt t="104954" x="7037388" y="6657975"/>
          <p14:tracePt t="105000" x="7037388" y="6651625"/>
          <p14:tracePt t="105291" x="7037388" y="6643688"/>
          <p14:tracePt t="105314" x="7037388" y="6637338"/>
          <p14:tracePt t="105461" x="7043738" y="6637338"/>
          <p14:tracePt t="105469" x="7051675" y="6637338"/>
          <p14:tracePt t="105614" x="7058025" y="6637338"/>
          <p14:tracePt t="105627" x="7065963" y="6637338"/>
          <p14:tracePt t="105641" x="7072313" y="6637338"/>
          <p14:tracePt t="105657" x="7072313" y="6643688"/>
          <p14:tracePt t="105931" x="7080250" y="6643688"/>
          <p14:tracePt t="105963" x="7086600" y="6643688"/>
          <p14:tracePt t="105995" x="7094538" y="6643688"/>
          <p14:tracePt t="106167" x="7100888" y="6643688"/>
          <p14:tracePt t="106253" x="7108825" y="6643688"/>
          <p14:tracePt t="106279" x="7115175" y="6643688"/>
          <p14:tracePt t="106292" x="7123113" y="6643688"/>
          <p14:tracePt t="106314" x="7129463" y="6643688"/>
          <p14:tracePt t="106333" x="7137400" y="6643688"/>
          <p14:tracePt t="106348" x="7143750" y="6643688"/>
          <p14:tracePt t="106356" x="7151688" y="6643688"/>
          <p14:tracePt t="106362" x="7158038" y="6643688"/>
          <p14:tracePt t="106376" x="7165975" y="6637338"/>
          <p14:tracePt t="106394" x="7172325" y="6637338"/>
          <p14:tracePt t="106427" x="7186613" y="6637338"/>
          <p14:tracePt t="106444" x="7194550" y="6637338"/>
          <p14:tracePt t="106461" x="7200900" y="6637338"/>
          <p14:tracePt t="106495" x="7208838" y="6637338"/>
          <p14:tracePt t="106512" x="7215188" y="6637338"/>
          <p14:tracePt t="106622" x="7223125" y="6637338"/>
          <p14:tracePt t="106638" x="7229475" y="6637338"/>
          <p14:tracePt t="106653" x="7237413" y="6637338"/>
          <p14:tracePt t="106669" x="7243763" y="6637338"/>
          <p14:tracePt t="106723" x="7251700" y="6637338"/>
          <p14:tracePt t="106772" x="7258050" y="6637338"/>
          <p14:tracePt t="106793" x="7258050" y="6629400"/>
          <p14:tracePt t="106806" x="7265988" y="6629400"/>
          <p14:tracePt t="106813" x="7272338" y="6629400"/>
          <p14:tracePt t="106847" x="7272338" y="6623050"/>
          <p14:tracePt t="106887" x="7280275" y="6623050"/>
          <p14:tracePt t="107542" x="7286625" y="6615113"/>
          <p14:tracePt t="107559" x="7286625" y="6608763"/>
          <p14:tracePt t="107563" x="7294563" y="6608763"/>
          <p14:tracePt t="107572" x="7300913" y="6608763"/>
          <p14:tracePt t="107597" x="7308850" y="6608763"/>
          <p14:tracePt t="107620" x="7315200" y="6608763"/>
          <p14:tracePt t="108087" x="7323138" y="6608763"/>
          <p14:tracePt t="108094" x="7329488" y="6608763"/>
          <p14:tracePt t="108103" x="7337425" y="6608763"/>
          <p14:tracePt t="108136" x="7351713" y="6608763"/>
          <p14:tracePt t="108211" x="7358063" y="6608763"/>
          <p14:tracePt t="108253" x="7358063" y="6615113"/>
          <p14:tracePt t="108269" x="7366000" y="6615113"/>
          <p14:tracePt t="108278" x="7372350" y="6615113"/>
          <p14:tracePt t="108305" x="7372350" y="6623050"/>
          <p14:tracePt t="108438" x="7380288" y="6623050"/>
          <p14:tracePt t="108467" x="7386638" y="6623050"/>
          <p14:tracePt t="108481" x="7394575" y="6623050"/>
          <p14:tracePt t="108497" x="7400925" y="6623050"/>
          <p14:tracePt t="108534" x="7408863" y="6623050"/>
          <p14:tracePt t="108611" x="7415213" y="6623050"/>
          <p14:tracePt t="108627" x="7423150" y="6623050"/>
          <p14:tracePt t="108635" x="7429500" y="6623050"/>
          <p14:tracePt t="108641" x="7437438" y="6623050"/>
          <p14:tracePt t="108658" x="7451725" y="6623050"/>
          <p14:tracePt t="108673" x="7458075" y="6623050"/>
          <p14:tracePt t="108688" x="7466013" y="6623050"/>
          <p14:tracePt t="108706" x="7472363" y="6623050"/>
          <p14:tracePt t="108719" x="7480300" y="6623050"/>
          <p14:tracePt t="108965" x="7486650" y="6623050"/>
          <p14:tracePt t="116301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BFS: breadth-first search</a:t>
            </a:r>
          </a:p>
          <a:p>
            <a:pPr lvl="1"/>
            <a:r>
              <a:rPr lang="ko-KR" altLang="en-US" dirty="0" smtClean="0"/>
              <a:t>시작 정점으로부터 가까운 정점을 먼저 방문하고 멀리 떨어져 있는 정점을 나중에 방문하는 순회 방법</a:t>
            </a:r>
          </a:p>
          <a:p>
            <a:pPr lvl="1"/>
            <a:r>
              <a:rPr lang="ko-KR" altLang="en-US" dirty="0" smtClean="0"/>
              <a:t>큐를 사용하여 구현됨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너비 우선 탐색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5" y="3023955"/>
            <a:ext cx="8235915" cy="31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51"/>
    </mc:Choice>
    <mc:Fallback xmlns="">
      <p:transition spd="slow" advTm="5565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0133" x="6394450" y="4222750"/>
          <p14:tracePt t="40178" x="6394450" y="4214813"/>
          <p14:tracePt t="40195" x="6394450" y="4200525"/>
          <p14:tracePt t="40213" x="6394450" y="4186238"/>
          <p14:tracePt t="40231" x="6394450" y="4129088"/>
          <p14:tracePt t="40245" x="6394450" y="4100513"/>
          <p14:tracePt t="40262" x="6394450" y="3979863"/>
          <p14:tracePt t="40279" x="6423025" y="3865563"/>
          <p14:tracePt t="40296" x="6423025" y="3794125"/>
          <p14:tracePt t="40313" x="6423025" y="3665538"/>
          <p14:tracePt t="40331" x="6451600" y="3536950"/>
          <p14:tracePt t="40349" x="6443663" y="3379788"/>
          <p14:tracePt t="40365" x="6443663" y="3265488"/>
          <p14:tracePt t="40382" x="6443663" y="3128963"/>
          <p14:tracePt t="40401" x="6437313" y="3036888"/>
          <p14:tracePt t="40419" x="6429375" y="2965450"/>
          <p14:tracePt t="40434" x="6423025" y="2943225"/>
          <p14:tracePt t="40452" x="6423025" y="2922588"/>
          <p14:tracePt t="40467" x="6423025" y="2908300"/>
          <p14:tracePt t="40484" x="6423025" y="2900363"/>
          <p14:tracePt t="40502" x="6423025" y="2879725"/>
          <p14:tracePt t="40506" x="6423025" y="2871788"/>
          <p14:tracePt t="40519" x="6423025" y="2857500"/>
          <p14:tracePt t="40538" x="6415088" y="2857500"/>
          <p14:tracePt t="55311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너비우선탐색 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0" y="1178750"/>
            <a:ext cx="6769863" cy="54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69"/>
    </mc:Choice>
    <mc:Fallback xmlns="">
      <p:transition spd="slow" advTm="14176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77" x="6794500" y="4114800"/>
          <p14:tracePt t="2533" x="6780213" y="4108450"/>
          <p14:tracePt t="2540" x="6729413" y="4086225"/>
          <p14:tracePt t="2549" x="6651625" y="4051300"/>
          <p14:tracePt t="2561" x="6515100" y="4000500"/>
          <p14:tracePt t="2579" x="6315075" y="3951288"/>
          <p14:tracePt t="2596" x="6057900" y="3871913"/>
          <p14:tracePt t="2613" x="5808663" y="3808413"/>
          <p14:tracePt t="2630" x="5465763" y="3714750"/>
          <p14:tracePt t="2647" x="5229225" y="3643313"/>
          <p14:tracePt t="2664" x="5043488" y="3543300"/>
          <p14:tracePt t="2681" x="4922838" y="3422650"/>
          <p14:tracePt t="2698" x="4722813" y="3322638"/>
          <p14:tracePt t="2715" x="4614863" y="3265488"/>
          <p14:tracePt t="2733" x="4400550" y="3179763"/>
          <p14:tracePt t="2749" x="4265613" y="3114675"/>
          <p14:tracePt t="2767" x="4122738" y="3028950"/>
          <p14:tracePt t="2783" x="4029075" y="2986088"/>
          <p14:tracePt t="2800" x="3894138" y="2928938"/>
          <p14:tracePt t="2819" x="3714750" y="2871788"/>
          <p14:tracePt t="2836" x="3608388" y="2836863"/>
          <p14:tracePt t="2853" x="3500438" y="2771775"/>
          <p14:tracePt t="2870" x="3386138" y="2708275"/>
          <p14:tracePt t="2887" x="3314700" y="2693988"/>
          <p14:tracePt t="2903" x="3222625" y="2657475"/>
          <p14:tracePt t="2920" x="3122613" y="2628900"/>
          <p14:tracePt t="2924" x="3086100" y="2622550"/>
          <p14:tracePt t="2937" x="2979738" y="2593975"/>
          <p14:tracePt t="2954" x="2865438" y="2579688"/>
          <p14:tracePt t="2973" x="2771775" y="2557463"/>
          <p14:tracePt t="2989" x="2708275" y="2528888"/>
          <p14:tracePt t="3005" x="2665413" y="2514600"/>
          <p14:tracePt t="3007" x="2636838" y="2508250"/>
          <p14:tracePt t="3023" x="2600325" y="2493963"/>
          <p14:tracePt t="3039" x="2571750" y="2471738"/>
          <p14:tracePt t="3056" x="2522538" y="2465388"/>
          <p14:tracePt t="3075" x="2451100" y="2451100"/>
          <p14:tracePt t="3092" x="2371725" y="2422525"/>
          <p14:tracePt t="3107" x="2286000" y="2400300"/>
          <p14:tracePt t="3109" x="2222500" y="2386013"/>
          <p14:tracePt t="3124" x="2151063" y="2365375"/>
          <p14:tracePt t="3145" x="2057400" y="2322513"/>
          <p14:tracePt t="3160" x="1951038" y="2308225"/>
          <p14:tracePt t="3177" x="1865313" y="2265363"/>
          <p14:tracePt t="3180" x="1828800" y="2243138"/>
          <p14:tracePt t="3195" x="1771650" y="2193925"/>
          <p14:tracePt t="3211" x="1751013" y="2185988"/>
          <p14:tracePt t="3228" x="1714500" y="2171700"/>
          <p14:tracePt t="3245" x="1679575" y="2151063"/>
          <p14:tracePt t="3261" x="1643063" y="2136775"/>
          <p14:tracePt t="3277" x="1608138" y="2100263"/>
          <p14:tracePt t="3295" x="1536700" y="2043113"/>
          <p14:tracePt t="3314" x="1508125" y="1993900"/>
          <p14:tracePt t="3330" x="1493838" y="1971675"/>
          <p14:tracePt t="3349" x="1479550" y="1957388"/>
          <p14:tracePt t="3365" x="1471613" y="1951038"/>
          <p14:tracePt t="3381" x="1471613" y="1943100"/>
          <p14:tracePt t="3398" x="1479550" y="1922463"/>
          <p14:tracePt t="3415" x="1479550" y="1893888"/>
          <p14:tracePt t="3431" x="1479550" y="1865313"/>
          <p14:tracePt t="3448" x="1479550" y="1808163"/>
          <p14:tracePt t="3465" x="1465263" y="1771650"/>
          <p14:tracePt t="3482" x="1465263" y="1751013"/>
          <p14:tracePt t="3501" x="1465263" y="1743075"/>
          <p14:tracePt t="3517" x="1465263" y="1728788"/>
          <p14:tracePt t="3552" x="1465263" y="1714500"/>
          <p14:tracePt t="3584" x="1465263" y="1693863"/>
          <p14:tracePt t="3602" x="1465263" y="1685925"/>
          <p14:tracePt t="3619" x="1465263" y="1679575"/>
          <p14:tracePt t="3672" x="1465263" y="1671638"/>
          <p14:tracePt t="3689" x="1465263" y="1665288"/>
          <p14:tracePt t="3711" x="1465263" y="1657350"/>
          <p14:tracePt t="3725" x="1465263" y="1651000"/>
          <p14:tracePt t="3733" x="1465263" y="1643063"/>
          <p14:tracePt t="3749" x="1465263" y="1636713"/>
          <p14:tracePt t="3765" x="1465263" y="1628775"/>
          <p14:tracePt t="3781" x="1465263" y="1622425"/>
          <p14:tracePt t="4979" x="1457325" y="1622425"/>
          <p14:tracePt t="5155" x="1457325" y="1628775"/>
          <p14:tracePt t="6594" x="1450975" y="1628775"/>
          <p14:tracePt t="6616" x="1443038" y="1628775"/>
          <p14:tracePt t="6735" x="1436688" y="1628775"/>
          <p14:tracePt t="6894" x="1428750" y="1628775"/>
          <p14:tracePt t="7502" x="1428750" y="1636713"/>
          <p14:tracePt t="7555" x="1428750" y="1643063"/>
          <p14:tracePt t="7624" x="1428750" y="1651000"/>
          <p14:tracePt t="7632" x="1422400" y="1651000"/>
          <p14:tracePt t="7648" x="1422400" y="1657350"/>
          <p14:tracePt t="7688" x="1422400" y="1665288"/>
          <p14:tracePt t="7702" x="1422400" y="1671638"/>
          <p14:tracePt t="7718" x="1422400" y="1685925"/>
          <p14:tracePt t="7727" x="1422400" y="1693863"/>
          <p14:tracePt t="7743" x="1422400" y="1708150"/>
          <p14:tracePt t="7759" x="1422400" y="1714500"/>
          <p14:tracePt t="7776" x="1414463" y="1722438"/>
          <p14:tracePt t="7793" x="1414463" y="1728788"/>
          <p14:tracePt t="7860" x="1408113" y="1736725"/>
          <p14:tracePt t="7867" x="1408113" y="1743075"/>
          <p14:tracePt t="7879" x="1408113" y="1751013"/>
          <p14:tracePt t="7895" x="1400175" y="1771650"/>
          <p14:tracePt t="7913" x="1393825" y="1785938"/>
          <p14:tracePt t="7929" x="1393825" y="1793875"/>
          <p14:tracePt t="7947" x="1393825" y="1800225"/>
          <p14:tracePt t="7983" x="1393825" y="1808163"/>
          <p14:tracePt t="8000" x="1393825" y="1814513"/>
          <p14:tracePt t="8024" x="1385888" y="1828800"/>
          <p14:tracePt t="8037" x="1385888" y="1836738"/>
          <p14:tracePt t="8045" x="1385888" y="1843088"/>
          <p14:tracePt t="8053" x="1385888" y="1851025"/>
          <p14:tracePt t="8087" x="1379538" y="1857375"/>
          <p14:tracePt t="8101" x="1379538" y="1865313"/>
          <p14:tracePt t="8117" x="1379538" y="1871663"/>
          <p14:tracePt t="8133" x="1379538" y="1879600"/>
          <p14:tracePt t="8148" x="1379538" y="1885950"/>
          <p14:tracePt t="8171" x="1379538" y="1893888"/>
          <p14:tracePt t="8185" x="1379538" y="1900238"/>
          <p14:tracePt t="8209" x="1379538" y="1908175"/>
          <p14:tracePt t="8226" x="1379538" y="1914525"/>
          <p14:tracePt t="8250" x="1379538" y="1922463"/>
          <p14:tracePt t="8266" x="1379538" y="1936750"/>
          <p14:tracePt t="8280" x="1379538" y="1943100"/>
          <p14:tracePt t="8289" x="1371600" y="1943100"/>
          <p14:tracePt t="8304" x="1371600" y="1957388"/>
          <p14:tracePt t="8339" x="1371600" y="1965325"/>
          <p14:tracePt t="8359" x="1371600" y="1971675"/>
          <p14:tracePt t="8382" x="1371600" y="1985963"/>
          <p14:tracePt t="8398" x="1371600" y="1993900"/>
          <p14:tracePt t="8409" x="1371600" y="2000250"/>
          <p14:tracePt t="8423" x="1371600" y="2008188"/>
          <p14:tracePt t="8440" x="1371600" y="2028825"/>
          <p14:tracePt t="8458" x="1371600" y="2036763"/>
          <p14:tracePt t="8475" x="1371600" y="2057400"/>
          <p14:tracePt t="8509" x="1371600" y="2065338"/>
          <p14:tracePt t="8570" x="1371600" y="2071688"/>
          <p14:tracePt t="8578" x="1371600" y="2079625"/>
          <p14:tracePt t="8608" x="1371600" y="2085975"/>
          <p14:tracePt t="8632" x="1371600" y="2093913"/>
          <p14:tracePt t="8678" x="1371600" y="2100263"/>
          <p14:tracePt t="8696" x="1371600" y="2108200"/>
          <p14:tracePt t="8722" x="1371600" y="2114550"/>
          <p14:tracePt t="8755" x="1371600" y="2122488"/>
          <p14:tracePt t="8843" x="1371600" y="2108200"/>
          <p14:tracePt t="8852" x="1371600" y="2057400"/>
          <p14:tracePt t="8857" x="1379538" y="2036763"/>
          <p14:tracePt t="8868" x="1385888" y="2008188"/>
          <p14:tracePt t="8884" x="1385888" y="1936750"/>
          <p14:tracePt t="8901" x="1385888" y="1893888"/>
          <p14:tracePt t="8918" x="1379538" y="1851025"/>
          <p14:tracePt t="8922" x="1379538" y="1836738"/>
          <p14:tracePt t="8935" x="1379538" y="1808163"/>
          <p14:tracePt t="8952" x="1379538" y="1765300"/>
          <p14:tracePt t="8969" x="1379538" y="1728788"/>
          <p14:tracePt t="8986" x="1379538" y="1700213"/>
          <p14:tracePt t="9003" x="1379538" y="1685925"/>
          <p14:tracePt t="9021" x="1371600" y="1657350"/>
          <p14:tracePt t="9038" x="1371600" y="1643063"/>
          <p14:tracePt t="9056" x="1371600" y="1636713"/>
          <p14:tracePt t="9073" x="1371600" y="1628775"/>
          <p14:tracePt t="9090" x="1371600" y="1622425"/>
          <p14:tracePt t="9106" x="1371600" y="1600200"/>
          <p14:tracePt t="9123" x="1365250" y="1571625"/>
          <p14:tracePt t="9141" x="1365250" y="1565275"/>
          <p14:tracePt t="9156" x="1365250" y="1557338"/>
          <p14:tracePt t="9624" x="1365250" y="1565275"/>
          <p14:tracePt t="9633" x="1365250" y="1571625"/>
          <p14:tracePt t="9656" x="1365250" y="1579563"/>
          <p14:tracePt t="9676" x="1365250" y="1593850"/>
          <p14:tracePt t="9705" x="1365250" y="1600200"/>
          <p14:tracePt t="9728" x="1365250" y="1608138"/>
          <p14:tracePt t="9754" x="1365250" y="1614488"/>
          <p14:tracePt t="9761" x="1371600" y="1622425"/>
          <p14:tracePt t="9772" x="1371600" y="1628775"/>
          <p14:tracePt t="9805" x="1371600" y="1643063"/>
          <p14:tracePt t="9821" x="1371600" y="1651000"/>
          <p14:tracePt t="9839" x="1379538" y="1657350"/>
          <p14:tracePt t="9851" x="1379538" y="1665288"/>
          <p14:tracePt t="9862" x="1379538" y="1679575"/>
          <p14:tracePt t="9880" x="1379538" y="1700213"/>
          <p14:tracePt t="9889" x="1379538" y="1714500"/>
          <p14:tracePt t="9907" x="1379538" y="1736725"/>
          <p14:tracePt t="9924" x="1379538" y="1757363"/>
          <p14:tracePt t="9940" x="1379538" y="1771650"/>
          <p14:tracePt t="9958" x="1379538" y="1785938"/>
          <p14:tracePt t="9974" x="1379538" y="1808163"/>
          <p14:tracePt t="9976" x="1379538" y="1814513"/>
          <p14:tracePt t="9991" x="1385888" y="1822450"/>
          <p14:tracePt t="10009" x="1385888" y="1843088"/>
          <p14:tracePt t="10026" x="1385888" y="1865313"/>
          <p14:tracePt t="10042" x="1385888" y="1900238"/>
          <p14:tracePt t="10061" x="1385888" y="1943100"/>
          <p14:tracePt t="10077" x="1385888" y="1965325"/>
          <p14:tracePt t="10094" x="1385888" y="1979613"/>
          <p14:tracePt t="10111" x="1385888" y="2000250"/>
          <p14:tracePt t="10147" x="1385888" y="2022475"/>
          <p14:tracePt t="10164" x="1385888" y="2036763"/>
          <p14:tracePt t="10179" x="1385888" y="2057400"/>
          <p14:tracePt t="10197" x="1385888" y="2085975"/>
          <p14:tracePt t="10214" x="1379538" y="2108200"/>
          <p14:tracePt t="10231" x="1371600" y="2136775"/>
          <p14:tracePt t="10249" x="1371600" y="2151063"/>
          <p14:tracePt t="10447" x="1379538" y="2143125"/>
          <p14:tracePt t="10457" x="1393825" y="2128838"/>
          <p14:tracePt t="10470" x="1436688" y="2079625"/>
          <p14:tracePt t="10488" x="1479550" y="2014538"/>
          <p14:tracePt t="10502" x="1508125" y="1922463"/>
          <p14:tracePt t="10520" x="1536700" y="1879600"/>
          <p14:tracePt t="10536" x="1585913" y="1836738"/>
          <p14:tracePt t="10554" x="1628775" y="1779588"/>
          <p14:tracePt t="10571" x="1665288" y="1765300"/>
          <p14:tracePt t="10588" x="1714500" y="1736725"/>
          <p14:tracePt t="10604" x="1736725" y="1714500"/>
          <p14:tracePt t="10624" x="1785938" y="1693863"/>
          <p14:tracePt t="10639" x="1814513" y="1679575"/>
          <p14:tracePt t="10656" x="1828800" y="1657350"/>
          <p14:tracePt t="10675" x="1843088" y="1651000"/>
          <p14:tracePt t="10693" x="1843088" y="1636713"/>
          <p14:tracePt t="10711" x="1843088" y="1628775"/>
          <p14:tracePt t="10725" x="1851025" y="1628775"/>
          <p14:tracePt t="10742" x="1851025" y="1622425"/>
          <p14:tracePt t="10759" x="1857375" y="1608138"/>
          <p14:tracePt t="10775" x="1871663" y="1600200"/>
          <p14:tracePt t="10792" x="1885950" y="1585913"/>
          <p14:tracePt t="10809" x="1893888" y="1571625"/>
          <p14:tracePt t="10826" x="1908175" y="1550988"/>
          <p14:tracePt t="11601" x="1900238" y="1550988"/>
          <p14:tracePt t="11624" x="1893888" y="1550988"/>
          <p14:tracePt t="11631" x="1871663" y="1565275"/>
          <p14:tracePt t="11643" x="1865313" y="1565275"/>
          <p14:tracePt t="11662" x="1828800" y="1579563"/>
          <p14:tracePt t="11678" x="1814513" y="1585913"/>
          <p14:tracePt t="11695" x="1800225" y="1593850"/>
          <p14:tracePt t="11712" x="1785938" y="1600200"/>
          <p14:tracePt t="11729" x="1757363" y="1608138"/>
          <p14:tracePt t="11748" x="1743075" y="1614488"/>
          <p14:tracePt t="11764" x="1722438" y="1622425"/>
          <p14:tracePt t="11781" x="1708150" y="1628775"/>
          <p14:tracePt t="11798" x="1679575" y="1628775"/>
          <p14:tracePt t="11816" x="1643063" y="1628775"/>
          <p14:tracePt t="11833" x="1593850" y="1636713"/>
          <p14:tracePt t="11850" x="1557338" y="1636713"/>
          <p14:tracePt t="11867" x="1543050" y="1628775"/>
          <p14:tracePt t="11883" x="1522413" y="1628775"/>
          <p14:tracePt t="11903" x="1508125" y="1628775"/>
          <p14:tracePt t="11920" x="1493838" y="1628775"/>
          <p14:tracePt t="11926" x="1485900" y="1628775"/>
          <p14:tracePt t="11952" x="1471613" y="1622425"/>
          <p14:tracePt t="11967" x="1465263" y="1614488"/>
          <p14:tracePt t="11985" x="1450975" y="1614488"/>
          <p14:tracePt t="12004" x="1443038" y="1614488"/>
          <p14:tracePt t="12022" x="1422400" y="1614488"/>
          <p14:tracePt t="12039" x="1414463" y="1614488"/>
          <p14:tracePt t="12053" x="1400175" y="1614488"/>
          <p14:tracePt t="12071" x="1385888" y="1614488"/>
          <p14:tracePt t="12087" x="1379538" y="1614488"/>
          <p14:tracePt t="12104" x="1357313" y="1622425"/>
          <p14:tracePt t="12121" x="1350963" y="1628775"/>
          <p14:tracePt t="12158" x="1343025" y="1628775"/>
          <p14:tracePt t="12223" x="1343025" y="1643063"/>
          <p14:tracePt t="12226" x="1336675" y="1651000"/>
          <p14:tracePt t="12242" x="1336675" y="1665288"/>
          <p14:tracePt t="12259" x="1336675" y="1679575"/>
          <p14:tracePt t="12275" x="1336675" y="1700213"/>
          <p14:tracePt t="12292" x="1336675" y="1714500"/>
          <p14:tracePt t="12309" x="1336675" y="1728788"/>
          <p14:tracePt t="12327" x="1336675" y="1743075"/>
          <p14:tracePt t="12343" x="1328738" y="1771650"/>
          <p14:tracePt t="12360" x="1328738" y="1793875"/>
          <p14:tracePt t="12378" x="1328738" y="1822450"/>
          <p14:tracePt t="12394" x="1322388" y="1857375"/>
          <p14:tracePt t="12411" x="1322388" y="1885950"/>
          <p14:tracePt t="12429" x="1322388" y="1893888"/>
          <p14:tracePt t="12445" x="1322388" y="1908175"/>
          <p14:tracePt t="12462" x="1322388" y="1914525"/>
          <p14:tracePt t="12479" x="1322388" y="1928813"/>
          <p14:tracePt t="12498" x="1314450" y="1943100"/>
          <p14:tracePt t="12513" x="1314450" y="1957388"/>
          <p14:tracePt t="12530" x="1308100" y="1971675"/>
          <p14:tracePt t="12548" x="1300163" y="1985963"/>
          <p14:tracePt t="12564" x="1300163" y="1993900"/>
          <p14:tracePt t="12608" x="1300163" y="2000250"/>
          <p14:tracePt t="12876" x="1300163" y="2014538"/>
          <p14:tracePt t="12895" x="1300163" y="2022475"/>
          <p14:tracePt t="12908" x="1300163" y="2028825"/>
          <p14:tracePt t="12917" x="1308100" y="2028825"/>
          <p14:tracePt t="12929" x="1314450" y="2036763"/>
          <p14:tracePt t="12939" x="1314450" y="2043113"/>
          <p14:tracePt t="12968" x="1322388" y="2051050"/>
          <p14:tracePt t="12979" x="1322388" y="2057400"/>
          <p14:tracePt t="12996" x="1322388" y="2065338"/>
          <p14:tracePt t="13219" x="1328738" y="2065338"/>
          <p14:tracePt t="13240" x="1336675" y="2065338"/>
          <p14:tracePt t="13250" x="1343025" y="2065338"/>
          <p14:tracePt t="13256" x="1350963" y="2065338"/>
          <p14:tracePt t="13265" x="1357313" y="2043113"/>
          <p14:tracePt t="13280" x="1365250" y="2036763"/>
          <p14:tracePt t="13297" x="1371600" y="2028825"/>
          <p14:tracePt t="13530" x="1371600" y="2036763"/>
          <p14:tracePt t="13538" x="1371600" y="2043113"/>
          <p14:tracePt t="13546" x="1371600" y="2051050"/>
          <p14:tracePt t="13556" x="1371600" y="2065338"/>
          <p14:tracePt t="13571" x="1371600" y="2071688"/>
          <p14:tracePt t="13592" x="1371600" y="2079625"/>
          <p14:tracePt t="13603" x="1371600" y="2085975"/>
          <p14:tracePt t="13672" x="1371600" y="2093913"/>
          <p14:tracePt t="13694" x="1371600" y="2100263"/>
          <p14:tracePt t="13711" x="1371600" y="2108200"/>
          <p14:tracePt t="13728" x="1371600" y="2114550"/>
          <p14:tracePt t="13807" x="1371600" y="2122488"/>
          <p14:tracePt t="14308" x="1371600" y="2100263"/>
          <p14:tracePt t="14311" x="1371600" y="2071688"/>
          <p14:tracePt t="14320" x="1371600" y="2051050"/>
          <p14:tracePt t="14337" x="1371600" y="2028825"/>
          <p14:tracePt t="14355" x="1371600" y="2008188"/>
          <p14:tracePt t="14370" x="1365250" y="1979613"/>
          <p14:tracePt t="14372" x="1357313" y="1971675"/>
          <p14:tracePt t="14387" x="1357313" y="1951038"/>
          <p14:tracePt t="14404" x="1343025" y="1936750"/>
          <p14:tracePt t="14422" x="1343025" y="1914525"/>
          <p14:tracePt t="14439" x="1343025" y="1879600"/>
          <p14:tracePt t="14456" x="1343025" y="1836738"/>
          <p14:tracePt t="14475" x="1343025" y="1771650"/>
          <p14:tracePt t="14493" x="1328738" y="1728788"/>
          <p14:tracePt t="14507" x="1322388" y="1693863"/>
          <p14:tracePt t="14526" x="1322388" y="1679575"/>
          <p14:tracePt t="14542" x="1322388" y="1671638"/>
          <p14:tracePt t="14559" x="1314450" y="1665288"/>
          <p14:tracePt t="14576" x="1314450" y="1651000"/>
          <p14:tracePt t="14592" x="1314450" y="1636713"/>
          <p14:tracePt t="14610" x="1314450" y="1628775"/>
          <p14:tracePt t="14626" x="1314450" y="1608138"/>
          <p14:tracePt t="14643" x="1314450" y="1600200"/>
          <p14:tracePt t="14660" x="1314450" y="1585913"/>
          <p14:tracePt t="14686" x="1314450" y="1579563"/>
          <p14:tracePt t="14844" x="1322388" y="1579563"/>
          <p14:tracePt t="14849" x="1336675" y="1579563"/>
          <p14:tracePt t="14868" x="1343025" y="1579563"/>
          <p14:tracePt t="14882" x="1371600" y="1571625"/>
          <p14:tracePt t="14899" x="1408113" y="1565275"/>
          <p14:tracePt t="14916" x="1428750" y="1565275"/>
          <p14:tracePt t="14920" x="1450975" y="1557338"/>
          <p14:tracePt t="14935" x="1493838" y="1550988"/>
          <p14:tracePt t="14952" x="1536700" y="1550988"/>
          <p14:tracePt t="14967" x="1571625" y="1536700"/>
          <p14:tracePt t="14984" x="1600200" y="1536700"/>
          <p14:tracePt t="15002" x="1614488" y="1536700"/>
          <p14:tracePt t="15018" x="1651000" y="1528763"/>
          <p14:tracePt t="15037" x="1679575" y="1522413"/>
          <p14:tracePt t="15054" x="1714500" y="1522413"/>
          <p14:tracePt t="15071" x="1736725" y="1514475"/>
          <p14:tracePt t="15087" x="1751013" y="1508125"/>
          <p14:tracePt t="15104" x="1771650" y="1508125"/>
          <p14:tracePt t="15122" x="1808163" y="1500188"/>
          <p14:tracePt t="15154" x="1828800" y="1493838"/>
          <p14:tracePt t="15171" x="1843088" y="1493838"/>
          <p14:tracePt t="15190" x="1865313" y="1493838"/>
          <p14:tracePt t="15207" x="1871663" y="1485900"/>
          <p14:tracePt t="15741" x="1865313" y="1500188"/>
          <p14:tracePt t="15747" x="1851025" y="1522413"/>
          <p14:tracePt t="15756" x="1843088" y="1522413"/>
          <p14:tracePt t="15769" x="1836738" y="1528763"/>
          <p14:tracePt t="15784" x="1808163" y="1557338"/>
          <p14:tracePt t="15803" x="1765300" y="1651000"/>
          <p14:tracePt t="15819" x="1722438" y="1700213"/>
          <p14:tracePt t="15837" x="1700213" y="1736725"/>
          <p14:tracePt t="15854" x="1693863" y="1765300"/>
          <p14:tracePt t="15872" x="1671638" y="1785938"/>
          <p14:tracePt t="15887" x="1651000" y="1822450"/>
          <p14:tracePt t="15905" x="1643063" y="1828800"/>
          <p14:tracePt t="15923" x="1628775" y="1851025"/>
          <p14:tracePt t="15940" x="1600200" y="1900238"/>
          <p14:tracePt t="15959" x="1550988" y="1943100"/>
          <p14:tracePt t="15974" x="1528763" y="1951038"/>
          <p14:tracePt t="15989" x="1493838" y="1971675"/>
          <p14:tracePt t="16006" x="1457325" y="1985963"/>
          <p14:tracePt t="16023" x="1450975" y="2000250"/>
          <p14:tracePt t="16040" x="1443038" y="2000250"/>
          <p14:tracePt t="16197" x="1450975" y="2000250"/>
          <p14:tracePt t="16201" x="1485900" y="1979613"/>
          <p14:tracePt t="16212" x="1508125" y="1943100"/>
          <p14:tracePt t="16228" x="1579563" y="1871663"/>
          <p14:tracePt t="16245" x="1622425" y="1822450"/>
          <p14:tracePt t="16264" x="1657350" y="1757363"/>
          <p14:tracePt t="16281" x="1671638" y="1736725"/>
          <p14:tracePt t="16296" x="1671638" y="1722438"/>
          <p14:tracePt t="16313" x="1693863" y="1700213"/>
          <p14:tracePt t="16330" x="1714500" y="1671638"/>
          <p14:tracePt t="16347" x="1751013" y="1636713"/>
          <p14:tracePt t="16364" x="1793875" y="1600200"/>
          <p14:tracePt t="16382" x="1822450" y="1585913"/>
          <p14:tracePt t="16398" x="1836738" y="1565275"/>
          <p14:tracePt t="16415" x="1836738" y="1557338"/>
          <p14:tracePt t="16731" x="1828800" y="1571625"/>
          <p14:tracePt t="16740" x="1808163" y="1585913"/>
          <p14:tracePt t="16747" x="1779588" y="1614488"/>
          <p14:tracePt t="16756" x="1728788" y="1636713"/>
          <p14:tracePt t="16773" x="1685925" y="1685925"/>
          <p14:tracePt t="16790" x="1657350" y="1708150"/>
          <p14:tracePt t="16807" x="1622425" y="1714500"/>
          <p14:tracePt t="16825" x="1600200" y="1728788"/>
          <p14:tracePt t="16841" x="1585913" y="1751013"/>
          <p14:tracePt t="16858" x="1550988" y="1771650"/>
          <p14:tracePt t="16877" x="1522413" y="1808163"/>
          <p14:tracePt t="16892" x="1471613" y="1865313"/>
          <p14:tracePt t="16912" x="1422400" y="1900238"/>
          <p14:tracePt t="16930" x="1408113" y="1900238"/>
          <p14:tracePt t="16945" x="1385888" y="1914525"/>
          <p14:tracePt t="16962" x="1379538" y="1928813"/>
          <p14:tracePt t="16978" x="1379538" y="1943100"/>
          <p14:tracePt t="16995" x="1365250" y="1965325"/>
          <p14:tracePt t="17013" x="1365250" y="1993900"/>
          <p14:tracePt t="17030" x="1365250" y="2000250"/>
          <p14:tracePt t="17046" x="1365250" y="2022475"/>
          <p14:tracePt t="17063" x="1365250" y="2043113"/>
          <p14:tracePt t="17080" x="1365250" y="2057400"/>
          <p14:tracePt t="17099" x="1365250" y="2114550"/>
          <p14:tracePt t="17116" x="1365250" y="2136775"/>
          <p14:tracePt t="17131" x="1365250" y="2143125"/>
          <p14:tracePt t="17328" x="1365250" y="2136775"/>
          <p14:tracePt t="17467" x="1365250" y="2122488"/>
          <p14:tracePt t="17475" x="1393825" y="2108200"/>
          <p14:tracePt t="17491" x="1450975" y="2028825"/>
          <p14:tracePt t="17507" x="1514475" y="1943100"/>
          <p14:tracePt t="17524" x="1579563" y="1828800"/>
          <p14:tracePt t="17541" x="1614488" y="1757363"/>
          <p14:tracePt t="17558" x="1628775" y="1700213"/>
          <p14:tracePt t="17575" x="1651000" y="1657350"/>
          <p14:tracePt t="17591" x="1665288" y="1628775"/>
          <p14:tracePt t="17610" x="1679575" y="1593850"/>
          <p14:tracePt t="17628" x="1700213" y="1571625"/>
          <p14:tracePt t="17643" x="1714500" y="1543050"/>
          <p14:tracePt t="17661" x="1757363" y="1528763"/>
          <p14:tracePt t="17677" x="1785938" y="1514475"/>
          <p14:tracePt t="17694" x="1800225" y="1508125"/>
          <p14:tracePt t="17710" x="1800225" y="1500188"/>
          <p14:tracePt t="17727" x="1808163" y="1493838"/>
          <p14:tracePt t="17744" x="1814513" y="1485900"/>
          <p14:tracePt t="17763" x="1822450" y="1471613"/>
          <p14:tracePt t="17779" x="1836738" y="1471613"/>
          <p14:tracePt t="17796" x="1836738" y="1465263"/>
          <p14:tracePt t="20147" x="1843088" y="1465263"/>
          <p14:tracePt t="20154" x="1851025" y="1465263"/>
          <p14:tracePt t="20164" x="1865313" y="1479550"/>
          <p14:tracePt t="20181" x="1900238" y="1508125"/>
          <p14:tracePt t="20198" x="1985963" y="1528763"/>
          <p14:tracePt t="20215" x="2157413" y="1557338"/>
          <p14:tracePt t="20232" x="2271713" y="1557338"/>
          <p14:tracePt t="20249" x="2343150" y="1565275"/>
          <p14:tracePt t="20266" x="2436813" y="1579563"/>
          <p14:tracePt t="20284" x="2493963" y="1585913"/>
          <p14:tracePt t="20302" x="2593975" y="1614488"/>
          <p14:tracePt t="20317" x="2636838" y="1628775"/>
          <p14:tracePt t="20334" x="2757488" y="1671638"/>
          <p14:tracePt t="20352" x="2851150" y="1693863"/>
          <p14:tracePt t="20369" x="2971800" y="1722438"/>
          <p14:tracePt t="20387" x="3208338" y="1771650"/>
          <p14:tracePt t="20403" x="3286125" y="1771650"/>
          <p14:tracePt t="20419" x="3371850" y="1785938"/>
          <p14:tracePt t="20437" x="3429000" y="1793875"/>
          <p14:tracePt t="20455" x="3471863" y="1800225"/>
          <p14:tracePt t="20471" x="3508375" y="1814513"/>
          <p14:tracePt t="20473" x="3522663" y="1814513"/>
          <p14:tracePt t="20489" x="3543300" y="1822450"/>
          <p14:tracePt t="20506" x="3579813" y="1828800"/>
          <p14:tracePt t="20522" x="3629025" y="1836738"/>
          <p14:tracePt t="20539" x="3657600" y="1836738"/>
          <p14:tracePt t="20556" x="3671888" y="1836738"/>
          <p14:tracePt t="20647" x="3679825" y="1836738"/>
          <p14:tracePt t="20662" x="3686175" y="1814513"/>
          <p14:tracePt t="20671" x="3686175" y="1808163"/>
          <p14:tracePt t="20679" x="3686175" y="1793875"/>
          <p14:tracePt t="20693" x="3700463" y="1765300"/>
          <p14:tracePt t="20709" x="3708400" y="1751013"/>
          <p14:tracePt t="20727" x="3722688" y="1728788"/>
          <p14:tracePt t="20743" x="3729038" y="1714500"/>
          <p14:tracePt t="20761" x="3736975" y="1700213"/>
          <p14:tracePt t="20777" x="3736975" y="1693863"/>
          <p14:tracePt t="20796" x="3743325" y="1693863"/>
          <p14:tracePt t="21084" x="3743325" y="1685925"/>
          <p14:tracePt t="21099" x="3743325" y="1679575"/>
          <p14:tracePt t="21107" x="3743325" y="1671638"/>
          <p14:tracePt t="21118" x="3736975" y="1671638"/>
          <p14:tracePt t="21135" x="3729038" y="1651000"/>
          <p14:tracePt t="21154" x="3722688" y="1636713"/>
          <p14:tracePt t="21171" x="3722688" y="1622425"/>
          <p14:tracePt t="21186" x="3722688" y="1614488"/>
          <p14:tracePt t="21221" x="3714750" y="1614488"/>
          <p14:tracePt t="21248" x="3714750" y="1600200"/>
          <p14:tracePt t="21257" x="3708400" y="1600200"/>
          <p14:tracePt t="21272" x="3694113" y="1593850"/>
          <p14:tracePt t="21307" x="3694113" y="1585913"/>
          <p14:tracePt t="21325" x="3686175" y="1585913"/>
          <p14:tracePt t="22041" x="3686175" y="1593850"/>
          <p14:tracePt t="22043" x="3686175" y="1608138"/>
          <p14:tracePt t="22055" x="3686175" y="1614488"/>
          <p14:tracePt t="22072" x="3686175" y="1636713"/>
          <p14:tracePt t="22091" x="3686175" y="1679575"/>
          <p14:tracePt t="22107" x="3686175" y="1700213"/>
          <p14:tracePt t="22123" x="3686175" y="1728788"/>
          <p14:tracePt t="22142" x="3686175" y="1743075"/>
          <p14:tracePt t="22159" x="3686175" y="1757363"/>
          <p14:tracePt t="22175" x="3686175" y="1771650"/>
          <p14:tracePt t="22192" x="3686175" y="1785938"/>
          <p14:tracePt t="22209" x="3686175" y="1800225"/>
          <p14:tracePt t="22226" x="3686175" y="1828800"/>
          <p14:tracePt t="22243" x="3686175" y="1843088"/>
          <p14:tracePt t="22260" x="3686175" y="1857375"/>
          <p14:tracePt t="22279" x="3679825" y="1871663"/>
          <p14:tracePt t="22299" x="3671888" y="1879600"/>
          <p14:tracePt t="22311" x="3671888" y="1885950"/>
          <p14:tracePt t="22330" x="3671888" y="1900238"/>
          <p14:tracePt t="22347" x="3671888" y="1908175"/>
          <p14:tracePt t="22364" x="3671888" y="1914525"/>
          <p14:tracePt t="22380" x="3671888" y="1928813"/>
          <p14:tracePt t="22396" x="3671888" y="1943100"/>
          <p14:tracePt t="22431" x="3671888" y="1951038"/>
          <p14:tracePt t="22448" x="3671888" y="1957388"/>
          <p14:tracePt t="22464" x="3671888" y="1965325"/>
          <p14:tracePt t="22483" x="3671888" y="1971675"/>
          <p14:tracePt t="22506" x="3671888" y="1979613"/>
          <p14:tracePt t="22521" x="3665538" y="1985963"/>
          <p14:tracePt t="22533" x="3665538" y="1993900"/>
          <p14:tracePt t="22550" x="3665538" y="2008188"/>
          <p14:tracePt t="22567" x="3665538" y="2014538"/>
          <p14:tracePt t="22601" x="3665538" y="2022475"/>
          <p14:tracePt t="22629" x="3665538" y="2028825"/>
          <p14:tracePt t="22638" x="3657600" y="2028825"/>
          <p14:tracePt t="22654" x="3657600" y="2036763"/>
          <p14:tracePt t="22692" x="3657600" y="2043113"/>
          <p14:tracePt t="22717" x="3657600" y="2051050"/>
          <p14:tracePt t="22822" x="3657600" y="2057400"/>
          <p14:tracePt t="22842" x="3657600" y="2071688"/>
          <p14:tracePt t="22857" x="3657600" y="2079625"/>
          <p14:tracePt t="22865" x="3665538" y="2085975"/>
          <p14:tracePt t="22875" x="3665538" y="2093913"/>
          <p14:tracePt t="22892" x="3679825" y="2108200"/>
          <p14:tracePt t="22909" x="3686175" y="2122488"/>
          <p14:tracePt t="22911" x="3686175" y="2128838"/>
          <p14:tracePt t="22924" x="3694113" y="2128838"/>
          <p14:tracePt t="23742" x="3700463" y="2122488"/>
          <p14:tracePt t="23748" x="3722688" y="2100263"/>
          <p14:tracePt t="23759" x="3729038" y="2085975"/>
          <p14:tracePt t="23777" x="3751263" y="2036763"/>
          <p14:tracePt t="23795" x="3765550" y="2008188"/>
          <p14:tracePt t="23810" x="3779838" y="1979613"/>
          <p14:tracePt t="23830" x="3814763" y="1936750"/>
          <p14:tracePt t="23844" x="3851275" y="1914525"/>
          <p14:tracePt t="23863" x="3865563" y="1893888"/>
          <p14:tracePt t="23879" x="3886200" y="1871663"/>
          <p14:tracePt t="23895" x="3894138" y="1865313"/>
          <p14:tracePt t="23915" x="3900488" y="1851025"/>
          <p14:tracePt t="23921" x="3908425" y="1843088"/>
          <p14:tracePt t="23931" x="3922713" y="1828800"/>
          <p14:tracePt t="23953" x="3957638" y="1785938"/>
          <p14:tracePt t="23964" x="3979863" y="1757363"/>
          <p14:tracePt t="23982" x="4037013" y="1679575"/>
          <p14:tracePt t="23998" x="4065588" y="1628775"/>
          <p14:tracePt t="24015" x="4079875" y="1585913"/>
          <p14:tracePt t="24033" x="4100513" y="1565275"/>
          <p14:tracePt t="24049" x="4122738" y="1543050"/>
          <p14:tracePt t="24066" x="4143375" y="1528763"/>
          <p14:tracePt t="24068" x="4143375" y="1522413"/>
          <p14:tracePt t="24083" x="4151313" y="1514475"/>
          <p14:tracePt t="24101" x="4157663" y="1514475"/>
          <p14:tracePt t="24118" x="4165600" y="1508125"/>
          <p14:tracePt t="25363" x="4157663" y="1514475"/>
          <p14:tracePt t="25387" x="4157663" y="1522413"/>
          <p14:tracePt t="25419" x="4157663" y="1528763"/>
          <p14:tracePt t="25450" x="4157663" y="1536700"/>
          <p14:tracePt t="25466" x="4151313" y="1536700"/>
          <p14:tracePt t="25592" x="4151313" y="1543050"/>
          <p14:tracePt t="25606" x="4151313" y="1550988"/>
          <p14:tracePt t="26288" x="4151313" y="1543050"/>
          <p14:tracePt t="26304" x="4151313" y="1536700"/>
          <p14:tracePt t="26664" x="4143375" y="1536700"/>
          <p14:tracePt t="26694" x="4137025" y="1536700"/>
          <p14:tracePt t="28036" x="4137025" y="1550988"/>
          <p14:tracePt t="28044" x="4137025" y="1557338"/>
          <p14:tracePt t="28053" x="4129088" y="1565275"/>
          <p14:tracePt t="28073" x="4108450" y="1600200"/>
          <p14:tracePt t="28089" x="4094163" y="1622425"/>
          <p14:tracePt t="28110" x="4071938" y="1643063"/>
          <p14:tracePt t="28124" x="4037013" y="1671638"/>
          <p14:tracePt t="28139" x="4008438" y="1679575"/>
          <p14:tracePt t="28156" x="3937000" y="1708150"/>
          <p14:tracePt t="28174" x="3908425" y="1743075"/>
          <p14:tracePt t="28192" x="3851275" y="1771650"/>
          <p14:tracePt t="28209" x="3829050" y="1793875"/>
          <p14:tracePt t="28225" x="3786188" y="1814513"/>
          <p14:tracePt t="28243" x="3765550" y="1843088"/>
          <p14:tracePt t="28262" x="3722688" y="1879600"/>
          <p14:tracePt t="28275" x="3708400" y="1900238"/>
          <p14:tracePt t="28294" x="3679825" y="1951038"/>
          <p14:tracePt t="28311" x="3657600" y="1971675"/>
          <p14:tracePt t="28326" x="3651250" y="1985963"/>
          <p14:tracePt t="28343" x="3643313" y="2014538"/>
          <p14:tracePt t="28361" x="3636963" y="2036763"/>
          <p14:tracePt t="28380" x="3622675" y="2071688"/>
          <p14:tracePt t="28398" x="3622675" y="2114550"/>
          <p14:tracePt t="28413" x="3622675" y="2157413"/>
          <p14:tracePt t="28418" x="3622675" y="2171700"/>
          <p14:tracePt t="28428" x="3622675" y="2185988"/>
          <p14:tracePt t="28445" x="3622675" y="2200275"/>
          <p14:tracePt t="28462" x="3622675" y="2214563"/>
          <p14:tracePt t="28597" x="3629025" y="2214563"/>
          <p14:tracePt t="28630" x="3636963" y="2200275"/>
          <p14:tracePt t="28653" x="3636963" y="2193925"/>
          <p14:tracePt t="28659" x="3643313" y="2193925"/>
          <p14:tracePt t="28668" x="3651250" y="2185988"/>
          <p14:tracePt t="28684" x="3657600" y="2179638"/>
          <p14:tracePt t="29053" x="3665538" y="2171700"/>
          <p14:tracePt t="29064" x="3671888" y="2171700"/>
          <p14:tracePt t="29085" x="3671888" y="2165350"/>
          <p14:tracePt t="29210" x="3671888" y="2157413"/>
          <p14:tracePt t="29227" x="3679825" y="2157413"/>
          <p14:tracePt t="29232" x="3679825" y="2151063"/>
          <p14:tracePt t="29246" x="3694113" y="2143125"/>
          <p14:tracePt t="29263" x="3708400" y="2136775"/>
          <p14:tracePt t="29280" x="3714750" y="2128838"/>
          <p14:tracePt t="29298" x="3722688" y="2122488"/>
          <p14:tracePt t="29314" x="3729038" y="2122488"/>
          <p14:tracePt t="29332" x="3743325" y="2122488"/>
          <p14:tracePt t="29349" x="3751263" y="2114550"/>
          <p14:tracePt t="29367" x="3765550" y="2100263"/>
          <p14:tracePt t="29384" x="3786188" y="2085975"/>
          <p14:tracePt t="29401" x="3814763" y="2079625"/>
          <p14:tracePt t="29419" x="3829050" y="2079625"/>
          <p14:tracePt t="29434" x="3836988" y="2071688"/>
          <p14:tracePt t="29451" x="3843338" y="2071688"/>
          <p14:tracePt t="29473" x="3851275" y="2071688"/>
          <p14:tracePt t="29496" x="3857625" y="2071688"/>
          <p14:tracePt t="29523" x="3865563" y="2071688"/>
          <p14:tracePt t="29527" x="3871913" y="2071688"/>
          <p14:tracePt t="29536" x="3879850" y="2071688"/>
          <p14:tracePt t="29560" x="3886200" y="2071688"/>
          <p14:tracePt t="29570" x="3894138" y="2071688"/>
          <p14:tracePt t="29587" x="3908425" y="2071688"/>
          <p14:tracePt t="29605" x="3937000" y="2085975"/>
          <p14:tracePt t="29621" x="3951288" y="2085975"/>
          <p14:tracePt t="29639" x="3965575" y="2085975"/>
          <p14:tracePt t="29655" x="3979863" y="2093913"/>
          <p14:tracePt t="29674" x="3994150" y="2093913"/>
          <p14:tracePt t="29691" x="4014788" y="2093913"/>
          <p14:tracePt t="29707" x="4022725" y="2093913"/>
          <p14:tracePt t="29724" x="4037013" y="2100263"/>
          <p14:tracePt t="29741" x="4043363" y="2100263"/>
          <p14:tracePt t="29864" x="4051300" y="2100263"/>
          <p14:tracePt t="29872" x="4057650" y="2100263"/>
          <p14:tracePt t="30175" x="4057650" y="2085975"/>
          <p14:tracePt t="30183" x="4065588" y="2071688"/>
          <p14:tracePt t="30192" x="4065588" y="2057400"/>
          <p14:tracePt t="30201" x="4065588" y="2043113"/>
          <p14:tracePt t="30219" x="4065588" y="2000250"/>
          <p14:tracePt t="30237" x="4065588" y="1914525"/>
          <p14:tracePt t="30251" x="4065588" y="1879600"/>
          <p14:tracePt t="30269" x="4051300" y="1814513"/>
          <p14:tracePt t="30286" x="4043363" y="1765300"/>
          <p14:tracePt t="30303" x="4043363" y="1743075"/>
          <p14:tracePt t="30320" x="4043363" y="1722438"/>
          <p14:tracePt t="30336" x="4043363" y="1708150"/>
          <p14:tracePt t="30354" x="4043363" y="1700213"/>
          <p14:tracePt t="30371" x="4043363" y="1671638"/>
          <p14:tracePt t="30388" x="4043363" y="1657350"/>
          <p14:tracePt t="30406" x="4043363" y="1643063"/>
          <p14:tracePt t="30409" x="4043363" y="1636713"/>
          <p14:tracePt t="30422" x="4043363" y="1628775"/>
          <p14:tracePt t="30439" x="4043363" y="1608138"/>
          <p14:tracePt t="30458" x="4051300" y="1600200"/>
          <p14:tracePt t="30475" x="4051300" y="1571625"/>
          <p14:tracePt t="30491" x="4057650" y="1565275"/>
          <p14:tracePt t="30507" x="4057650" y="1557338"/>
          <p14:tracePt t="30524" x="4057650" y="1550988"/>
          <p14:tracePt t="30541" x="4065588" y="1536700"/>
          <p14:tracePt t="30559" x="4079875" y="1514475"/>
          <p14:tracePt t="30575" x="4079875" y="1508125"/>
          <p14:tracePt t="30593" x="4079875" y="1500188"/>
          <p14:tracePt t="30692" x="4086225" y="1500188"/>
          <p14:tracePt t="30716" x="4094163" y="1500188"/>
          <p14:tracePt t="30739" x="4100513" y="1500188"/>
          <p14:tracePt t="30801" x="4108450" y="1500188"/>
          <p14:tracePt t="30838" x="4114800" y="1500188"/>
          <p14:tracePt t="30848" x="4114800" y="1493838"/>
          <p14:tracePt t="30973" x="4122738" y="1493838"/>
          <p14:tracePt t="31566" x="4129088" y="1493838"/>
          <p14:tracePt t="31606" x="4137025" y="1500188"/>
          <p14:tracePt t="31614" x="4137025" y="1508125"/>
          <p14:tracePt t="31622" x="4143375" y="1522413"/>
          <p14:tracePt t="31648" x="4151313" y="1522413"/>
          <p14:tracePt t="31661" x="4151313" y="1528763"/>
          <p14:tracePt t="31695" x="4151313" y="1536700"/>
          <p14:tracePt t="31702" x="4157663" y="1536700"/>
          <p14:tracePt t="31710" x="4157663" y="1543050"/>
          <p14:tracePt t="31719" x="4157663" y="1550988"/>
          <p14:tracePt t="31735" x="4165600" y="1557338"/>
          <p14:tracePt t="31756" x="4171950" y="1557338"/>
          <p14:tracePt t="31769" x="4179888" y="1579563"/>
          <p14:tracePt t="31786" x="4186238" y="1593850"/>
          <p14:tracePt t="31802" x="4186238" y="1608138"/>
          <p14:tracePt t="31821" x="4200525" y="1636713"/>
          <p14:tracePt t="31837" x="4200525" y="1643063"/>
          <p14:tracePt t="31854" x="4208463" y="1665288"/>
          <p14:tracePt t="31871" x="4214813" y="1693863"/>
          <p14:tracePt t="31888" x="4214813" y="1700213"/>
          <p14:tracePt t="31905" x="4214813" y="1714500"/>
          <p14:tracePt t="31921" x="4214813" y="1736725"/>
          <p14:tracePt t="31925" x="4214813" y="1757363"/>
          <p14:tracePt t="31939" x="4214813" y="1765300"/>
          <p14:tracePt t="31958" x="4208463" y="1808163"/>
          <p14:tracePt t="31973" x="4208463" y="1828800"/>
          <p14:tracePt t="31990" x="4208463" y="1865313"/>
          <p14:tracePt t="32007" x="4208463" y="1879600"/>
          <p14:tracePt t="32024" x="4208463" y="1900238"/>
          <p14:tracePt t="32041" x="4194175" y="1914525"/>
          <p14:tracePt t="32060" x="4186238" y="1951038"/>
          <p14:tracePt t="32077" x="4186238" y="1965325"/>
          <p14:tracePt t="32110" x="4186238" y="1971675"/>
          <p14:tracePt t="32126" x="4179888" y="1971675"/>
          <p14:tracePt t="32161" x="4179888" y="1979613"/>
          <p14:tracePt t="32168" x="4179888" y="1985963"/>
          <p14:tracePt t="32177" x="4179888" y="1993900"/>
          <p14:tracePt t="32197" x="4179888" y="2014538"/>
          <p14:tracePt t="32212" x="4179888" y="2022475"/>
          <p14:tracePt t="32343" x="4179888" y="2028825"/>
          <p14:tracePt t="32460" x="4179888" y="2022475"/>
          <p14:tracePt t="32468" x="4179888" y="1979613"/>
          <p14:tracePt t="32473" x="4179888" y="1928813"/>
          <p14:tracePt t="32489" x="4171950" y="1800225"/>
          <p14:tracePt t="32504" x="4165600" y="1714500"/>
          <p14:tracePt t="32521" x="4165600" y="1657350"/>
          <p14:tracePt t="32535" x="4165600" y="1600200"/>
          <p14:tracePt t="32552" x="4171950" y="1565275"/>
          <p14:tracePt t="32569" x="4171950" y="1536700"/>
          <p14:tracePt t="32586" x="4171950" y="1514475"/>
          <p14:tracePt t="32603" x="4171950" y="1493838"/>
          <p14:tracePt t="32621" x="4171950" y="1485900"/>
          <p14:tracePt t="32779" x="4194175" y="1485900"/>
          <p14:tracePt t="32787" x="4208463" y="1485900"/>
          <p14:tracePt t="32794" x="4229100" y="1485900"/>
          <p14:tracePt t="32807" x="4257675" y="1485900"/>
          <p14:tracePt t="32827" x="4294188" y="1485900"/>
          <p14:tracePt t="32844" x="4329113" y="1485900"/>
          <p14:tracePt t="32860" x="4343400" y="1485900"/>
          <p14:tracePt t="32876" x="4357688" y="1485900"/>
          <p14:tracePt t="32893" x="4386263" y="1485900"/>
          <p14:tracePt t="32910" x="4400550" y="1485900"/>
          <p14:tracePt t="32927" x="4422775" y="1479550"/>
          <p14:tracePt t="32944" x="4457700" y="1479550"/>
          <p14:tracePt t="32961" x="4479925" y="1479550"/>
          <p14:tracePt t="32978" x="4500563" y="1471613"/>
          <p14:tracePt t="32995" x="4522788" y="1465263"/>
          <p14:tracePt t="33012" x="4543425" y="1465263"/>
          <p14:tracePt t="33029" x="4557713" y="1465263"/>
          <p14:tracePt t="33046" x="4565650" y="1465263"/>
          <p14:tracePt t="33063" x="4579938" y="1465263"/>
          <p14:tracePt t="33170" x="4586288" y="1465263"/>
          <p14:tracePt t="33178" x="4594225" y="1465263"/>
          <p14:tracePt t="33187" x="4600575" y="1465263"/>
          <p14:tracePt t="33199" x="4614863" y="1465263"/>
          <p14:tracePt t="33216" x="4629150" y="1465263"/>
          <p14:tracePt t="33234" x="4643438" y="1465263"/>
          <p14:tracePt t="33251" x="4651375" y="1465263"/>
          <p14:tracePt t="33269" x="4657725" y="1465263"/>
          <p14:tracePt t="33285" x="4665663" y="1465263"/>
          <p14:tracePt t="33325" x="4672013" y="1465263"/>
          <p14:tracePt t="33380" x="4679950" y="1465263"/>
          <p14:tracePt t="34589" x="4672013" y="1465263"/>
          <p14:tracePt t="34616" x="4665663" y="1465263"/>
          <p14:tracePt t="34653" x="4657725" y="1465263"/>
          <p14:tracePt t="34661" x="4657725" y="1471613"/>
          <p14:tracePt t="34669" x="4651375" y="1471613"/>
          <p14:tracePt t="34686" x="4643438" y="1471613"/>
          <p14:tracePt t="34699" x="4637088" y="1471613"/>
          <p14:tracePt t="34718" x="4629150" y="1471613"/>
          <p14:tracePt t="34735" x="4614863" y="1479550"/>
          <p14:tracePt t="34752" x="4579938" y="1485900"/>
          <p14:tracePt t="34754" x="4572000" y="1493838"/>
          <p14:tracePt t="34769" x="4543425" y="1493838"/>
          <p14:tracePt t="34785" x="4522788" y="1493838"/>
          <p14:tracePt t="34801" x="4494213" y="1493838"/>
          <p14:tracePt t="34819" x="4471988" y="1500188"/>
          <p14:tracePt t="34836" x="4457700" y="1508125"/>
          <p14:tracePt t="34853" x="4429125" y="1514475"/>
          <p14:tracePt t="34869" x="4414838" y="1514475"/>
          <p14:tracePt t="34888" x="4365625" y="1514475"/>
          <p14:tracePt t="34903" x="4337050" y="1522413"/>
          <p14:tracePt t="34920" x="4308475" y="1522413"/>
          <p14:tracePt t="34924" x="4294188" y="1522413"/>
          <p14:tracePt t="34938" x="4279900" y="1522413"/>
          <p14:tracePt t="34956" x="4243388" y="1522413"/>
          <p14:tracePt t="34974" x="4229100" y="1522413"/>
          <p14:tracePt t="34990" x="4208463" y="1528763"/>
          <p14:tracePt t="35007" x="4200525" y="1528763"/>
          <p14:tracePt t="35046" x="4194175" y="1528763"/>
          <p14:tracePt t="35058" x="4186238" y="1528763"/>
          <p14:tracePt t="35083" x="4179888" y="1528763"/>
          <p14:tracePt t="35099" x="4171950" y="1528763"/>
          <p14:tracePt t="35122" x="4165600" y="1528763"/>
          <p14:tracePt t="35167" x="4157663" y="1528763"/>
          <p14:tracePt t="35176" x="4151313" y="1528763"/>
          <p14:tracePt t="35191" x="4143375" y="1528763"/>
          <p14:tracePt t="35199" x="4129088" y="1522413"/>
          <p14:tracePt t="35215" x="4114800" y="1522413"/>
          <p14:tracePt t="35230" x="4108450" y="1522413"/>
          <p14:tracePt t="35247" x="4100513" y="1522413"/>
          <p14:tracePt t="35261" x="4100513" y="1514475"/>
          <p14:tracePt t="35973" x="4108450" y="1514475"/>
          <p14:tracePt t="36024" x="4114800" y="1514475"/>
          <p14:tracePt t="36130" x="4122738" y="1508125"/>
          <p14:tracePt t="36135" x="4129088" y="1508125"/>
          <p14:tracePt t="36147" x="4143375" y="1508125"/>
          <p14:tracePt t="36170" x="4157663" y="1500188"/>
          <p14:tracePt t="36288" x="4165600" y="1500188"/>
          <p14:tracePt t="36324" x="4171950" y="1500188"/>
          <p14:tracePt t="36452" x="4171950" y="1508125"/>
          <p14:tracePt t="36460" x="4171950" y="1514475"/>
          <p14:tracePt t="36472" x="4171950" y="1522413"/>
          <p14:tracePt t="36498" x="4171950" y="1528763"/>
          <p14:tracePt t="36506" x="4171950" y="1536700"/>
          <p14:tracePt t="36530" x="4165600" y="1543050"/>
          <p14:tracePt t="36552" x="4165600" y="1550988"/>
          <p14:tracePt t="36559" x="4165600" y="1565275"/>
          <p14:tracePt t="36573" x="4151313" y="1585913"/>
          <p14:tracePt t="36593" x="4143375" y="1593850"/>
          <p14:tracePt t="36607" x="4137025" y="1600200"/>
          <p14:tracePt t="36624" x="4137025" y="1608138"/>
          <p14:tracePt t="36659" x="4129088" y="1608138"/>
          <p14:tracePt t="36677" x="4114800" y="1608138"/>
          <p14:tracePt t="36694" x="4100513" y="1608138"/>
          <p14:tracePt t="36711" x="4071938" y="1628775"/>
          <p14:tracePt t="36730" x="4014788" y="1671638"/>
          <p14:tracePt t="36743" x="3986213" y="1700213"/>
          <p14:tracePt t="36761" x="3900488" y="1771650"/>
          <p14:tracePt t="36777" x="3851275" y="1800225"/>
          <p14:tracePt t="36795" x="3822700" y="1808163"/>
          <p14:tracePt t="36812" x="3814763" y="1814513"/>
          <p14:tracePt t="36829" x="3808413" y="1822450"/>
          <p14:tracePt t="36831" x="3800475" y="1822450"/>
          <p14:tracePt t="36848" x="3794125" y="1836738"/>
          <p14:tracePt t="36864" x="3757613" y="1879600"/>
          <p14:tracePt t="36882" x="3736975" y="1914525"/>
          <p14:tracePt t="36899" x="3694113" y="1965325"/>
          <p14:tracePt t="36917" x="3636963" y="2022475"/>
          <p14:tracePt t="36920" x="3614738" y="2022475"/>
          <p14:tracePt t="36933" x="3594100" y="2028825"/>
          <p14:tracePt t="36965" x="3586163" y="2028825"/>
          <p14:tracePt t="36982" x="3579813" y="2036763"/>
          <p14:tracePt t="37001" x="3571875" y="2051050"/>
          <p14:tracePt t="37017" x="3571875" y="2071688"/>
          <p14:tracePt t="37033" x="3565525" y="2085975"/>
          <p14:tracePt t="37093" x="3579813" y="2085975"/>
          <p14:tracePt t="37099" x="3586163" y="2079625"/>
          <p14:tracePt t="37106" x="3594100" y="2065338"/>
          <p14:tracePt t="37118" x="3608388" y="2051050"/>
          <p14:tracePt t="37135" x="3657600" y="2014538"/>
          <p14:tracePt t="37153" x="3679825" y="1957388"/>
          <p14:tracePt t="37170" x="3714750" y="1885950"/>
          <p14:tracePt t="37187" x="3757613" y="1808163"/>
          <p14:tracePt t="37204" x="3814763" y="1700213"/>
          <p14:tracePt t="37223" x="3900488" y="1522413"/>
          <p14:tracePt t="37239" x="3943350" y="1465263"/>
          <p14:tracePt t="37256" x="3986213" y="1428750"/>
          <p14:tracePt t="37274" x="4008438" y="1422400"/>
          <p14:tracePt t="37290" x="4014788" y="1414463"/>
          <p14:tracePt t="37307" x="4014788" y="1408113"/>
          <p14:tracePt t="37324" x="4022725" y="1400175"/>
          <p14:tracePt t="37341" x="4043363" y="1400175"/>
          <p14:tracePt t="37357" x="4057650" y="1385888"/>
          <p14:tracePt t="37374" x="4094163" y="1365250"/>
          <p14:tracePt t="37392" x="4108450" y="1343025"/>
          <p14:tracePt t="37410" x="4137025" y="1328738"/>
          <p14:tracePt t="37428" x="4151313" y="1322388"/>
          <p14:tracePt t="37443" x="4171950" y="1314450"/>
          <p14:tracePt t="37459" x="4186238" y="1314450"/>
          <p14:tracePt t="37477" x="4194175" y="1314450"/>
          <p14:tracePt t="37688" x="4194175" y="1328738"/>
          <p14:tracePt t="37700" x="4194175" y="1343025"/>
          <p14:tracePt t="37708" x="4194175" y="1350963"/>
          <p14:tracePt t="37717" x="4194175" y="1357313"/>
          <p14:tracePt t="37734" x="4194175" y="1365250"/>
          <p14:tracePt t="37751" x="4194175" y="1371600"/>
          <p14:tracePt t="37768" x="4194175" y="1379538"/>
          <p14:tracePt t="37833" x="4194175" y="1385888"/>
          <p14:tracePt t="37857" x="4194175" y="1393825"/>
          <p14:tracePt t="37904" x="4194175" y="1400175"/>
          <p14:tracePt t="38543" x="4194175" y="1408113"/>
          <p14:tracePt t="38698" x="4194175" y="1414463"/>
          <p14:tracePt t="39879" x="4194175" y="1422400"/>
          <p14:tracePt t="39905" x="4194175" y="1428750"/>
          <p14:tracePt t="39915" x="4194175" y="1436688"/>
          <p14:tracePt t="40347" x="4194175" y="1443038"/>
          <p14:tracePt t="40619" x="4194175" y="1450975"/>
          <p14:tracePt t="40645" x="4194175" y="1457325"/>
          <p14:tracePt t="40669" x="4194175" y="1465263"/>
          <p14:tracePt t="40675" x="4194175" y="1471613"/>
          <p14:tracePt t="40691" x="4194175" y="1485900"/>
          <p14:tracePt t="40701" x="4194175" y="1493838"/>
          <p14:tracePt t="40715" x="4179888" y="1508125"/>
          <p14:tracePt t="40733" x="4171950" y="1522413"/>
          <p14:tracePt t="40750" x="4165600" y="1557338"/>
          <p14:tracePt t="40765" x="4151313" y="1579563"/>
          <p14:tracePt t="40784" x="4129088" y="1608138"/>
          <p14:tracePt t="40800" x="4129088" y="1622425"/>
          <p14:tracePt t="40818" x="4122738" y="1628775"/>
          <p14:tracePt t="40835" x="4114800" y="1636713"/>
          <p14:tracePt t="40853" x="4079875" y="1665288"/>
          <p14:tracePt t="40867" x="4079875" y="1679575"/>
          <p14:tracePt t="40885" x="4037013" y="1736725"/>
          <p14:tracePt t="40903" x="4000500" y="1765300"/>
          <p14:tracePt t="40920" x="3957638" y="1814513"/>
          <p14:tracePt t="40924" x="3922713" y="1836738"/>
          <p14:tracePt t="40935" x="3886200" y="1851025"/>
          <p14:tracePt t="40952" x="3857625" y="1879600"/>
          <p14:tracePt t="40969" x="3822700" y="1900238"/>
          <p14:tracePt t="40971" x="3814763" y="1922463"/>
          <p14:tracePt t="40988" x="3800475" y="1928813"/>
          <p14:tracePt t="41006" x="3794125" y="1936750"/>
          <p14:tracePt t="41022" x="3786188" y="1943100"/>
          <p14:tracePt t="41038" x="3779838" y="1951038"/>
          <p14:tracePt t="41054" x="3779838" y="1957388"/>
          <p14:tracePt t="41076" x="3765550" y="1965325"/>
          <p14:tracePt t="41089" x="3743325" y="1971675"/>
          <p14:tracePt t="41106" x="3736975" y="1985963"/>
          <p14:tracePt t="41125" x="3722688" y="2000250"/>
          <p14:tracePt t="41140" x="3714750" y="2000250"/>
          <p14:tracePt t="41157" x="3708400" y="2014538"/>
          <p14:tracePt t="41174" x="3708400" y="2022475"/>
          <p14:tracePt t="41177" x="3700463" y="2028825"/>
          <p14:tracePt t="41191" x="3700463" y="2036763"/>
          <p14:tracePt t="41566" x="3700463" y="2043113"/>
          <p14:tracePt t="41597" x="3700463" y="2051050"/>
          <p14:tracePt t="41616" x="3700463" y="2057400"/>
          <p14:tracePt t="41619" x="3700463" y="2065338"/>
          <p14:tracePt t="41652" x="3700463" y="2071688"/>
          <p14:tracePt t="41697" x="3700463" y="2079625"/>
          <p14:tracePt t="41973" x="3700463" y="2085975"/>
          <p14:tracePt t="41995" x="3700463" y="2093913"/>
          <p14:tracePt t="42138" x="3708400" y="2093913"/>
          <p14:tracePt t="42192" x="3714750" y="2100263"/>
          <p14:tracePt t="42201" x="3729038" y="2100263"/>
          <p14:tracePt t="42225" x="3736975" y="2100263"/>
          <p14:tracePt t="42316" x="3743325" y="2100263"/>
          <p14:tracePt t="42340" x="3751263" y="2100263"/>
          <p14:tracePt t="42346" x="3757613" y="2100263"/>
          <p14:tracePt t="42354" x="3765550" y="2100263"/>
          <p14:tracePt t="42373" x="3779838" y="2100263"/>
          <p14:tracePt t="42388" x="3786188" y="2100263"/>
          <p14:tracePt t="42401" x="3800475" y="2100263"/>
          <p14:tracePt t="42418" x="3808413" y="2093913"/>
          <p14:tracePt t="42435" x="3814763" y="2085975"/>
          <p14:tracePt t="42452" x="3822700" y="2085975"/>
          <p14:tracePt t="44415" x="3814763" y="2079625"/>
          <p14:tracePt t="45425" x="3822700" y="2079625"/>
          <p14:tracePt t="45434" x="3829050" y="2085975"/>
          <p14:tracePt t="45452" x="3836988" y="2085975"/>
          <p14:tracePt t="45459" x="3851275" y="2100263"/>
          <p14:tracePt t="45468" x="3865563" y="2100263"/>
          <p14:tracePt t="45487" x="3914775" y="2108200"/>
          <p14:tracePt t="45504" x="3951288" y="2108200"/>
          <p14:tracePt t="45521" x="3994150" y="2114550"/>
          <p14:tracePt t="45540" x="4043363" y="2114550"/>
          <p14:tracePt t="45554" x="4100513" y="2122488"/>
          <p14:tracePt t="45570" x="4143375" y="2122488"/>
          <p14:tracePt t="45588" x="4194175" y="2122488"/>
          <p14:tracePt t="45604" x="4243388" y="2136775"/>
          <p14:tracePt t="45623" x="4286250" y="2143125"/>
          <p14:tracePt t="45639" x="4308475" y="2143125"/>
          <p14:tracePt t="45656" x="4343400" y="2143125"/>
          <p14:tracePt t="45675" x="4394200" y="2151063"/>
          <p14:tracePt t="45692" x="4408488" y="2151063"/>
          <p14:tracePt t="45707" x="4443413" y="2151063"/>
          <p14:tracePt t="45724" x="4471988" y="2157413"/>
          <p14:tracePt t="45741" x="4522788" y="2165350"/>
          <p14:tracePt t="45759" x="4565650" y="2165350"/>
          <p14:tracePt t="45777" x="4586288" y="2165350"/>
          <p14:tracePt t="45793" x="4614863" y="2171700"/>
          <p14:tracePt t="45810" x="4637088" y="2179638"/>
          <p14:tracePt t="45827" x="4657725" y="2185988"/>
          <p14:tracePt t="45843" x="4672013" y="2185988"/>
          <p14:tracePt t="45861" x="4708525" y="2185988"/>
          <p14:tracePt t="45879" x="4722813" y="2185988"/>
          <p14:tracePt t="45913" x="4729163" y="2185988"/>
          <p14:tracePt t="45931" x="4737100" y="2185988"/>
          <p14:tracePt t="45949" x="4743450" y="2185988"/>
          <p14:tracePt t="46487" x="4751388" y="2185988"/>
          <p14:tracePt t="46493" x="4757738" y="2185988"/>
          <p14:tracePt t="46507" x="4779963" y="2185988"/>
          <p14:tracePt t="46525" x="4829175" y="2200275"/>
          <p14:tracePt t="46542" x="4865688" y="2200275"/>
          <p14:tracePt t="46559" x="4908550" y="2208213"/>
          <p14:tracePt t="46575" x="4943475" y="2214563"/>
          <p14:tracePt t="46593" x="4972050" y="2222500"/>
          <p14:tracePt t="46611" x="5014913" y="2228850"/>
          <p14:tracePt t="46627" x="5072063" y="2236788"/>
          <p14:tracePt t="46644" x="5137150" y="2236788"/>
          <p14:tracePt t="46661" x="5208588" y="2265363"/>
          <p14:tracePt t="46678" x="5272088" y="2271713"/>
          <p14:tracePt t="46695" x="5372100" y="2271713"/>
          <p14:tracePt t="46714" x="5465763" y="2257425"/>
          <p14:tracePt t="46731" x="5522913" y="2251075"/>
          <p14:tracePt t="46748" x="5551488" y="2243138"/>
          <p14:tracePt t="46765" x="5586413" y="2243138"/>
          <p14:tracePt t="46782" x="5594350" y="2243138"/>
          <p14:tracePt t="46800" x="5637213" y="2243138"/>
          <p14:tracePt t="46815" x="5657850" y="2251075"/>
          <p14:tracePt t="46833" x="5737225" y="2251075"/>
          <p14:tracePt t="46850" x="5800725" y="2251075"/>
          <p14:tracePt t="46867" x="5829300" y="2251075"/>
          <p14:tracePt t="46883" x="5880100" y="2251075"/>
          <p14:tracePt t="46884" x="5900738" y="2251075"/>
          <p14:tracePt t="46899" x="5937250" y="2251075"/>
          <p14:tracePt t="46917" x="5972175" y="2251075"/>
          <p14:tracePt t="46933" x="6022975" y="2257425"/>
          <p14:tracePt t="46951" x="6065838" y="2251075"/>
          <p14:tracePt t="46969" x="6122988" y="2251075"/>
          <p14:tracePt t="46987" x="6143625" y="2236788"/>
          <p14:tracePt t="47005" x="6180138" y="2236788"/>
          <p14:tracePt t="47021" x="6208713" y="2236788"/>
          <p14:tracePt t="47036" x="6237288" y="2236788"/>
          <p14:tracePt t="47053" x="6272213" y="2236788"/>
          <p14:tracePt t="47071" x="6343650" y="2228850"/>
          <p14:tracePt t="47087" x="6394450" y="2214563"/>
          <p14:tracePt t="47104" x="6437313" y="2208213"/>
          <p14:tracePt t="47122" x="6472238" y="2193925"/>
          <p14:tracePt t="47140" x="6486525" y="2185988"/>
          <p14:tracePt t="47155" x="6515100" y="2179638"/>
          <p14:tracePt t="47157" x="6523038" y="2179638"/>
          <p14:tracePt t="47173" x="6529388" y="2171700"/>
          <p14:tracePt t="50532" x="6523038" y="2171700"/>
          <p14:tracePt t="50940" x="6529388" y="2171700"/>
          <p14:tracePt t="51059" x="6537325" y="2171700"/>
          <p14:tracePt t="51098" x="6543675" y="2171700"/>
          <p14:tracePt t="51113" x="6551613" y="2171700"/>
          <p14:tracePt t="51121" x="6557963" y="2171700"/>
          <p14:tracePt t="51134" x="6572250" y="2171700"/>
          <p14:tracePt t="51150" x="6580188" y="2171700"/>
          <p14:tracePt t="51166" x="6586538" y="2171700"/>
          <p14:tracePt t="51176" x="6594475" y="2171700"/>
          <p14:tracePt t="51198" x="6615113" y="2171700"/>
          <p14:tracePt t="51211" x="6629400" y="2171700"/>
          <p14:tracePt t="51228" x="6637338" y="2165350"/>
          <p14:tracePt t="51245" x="6643688" y="2165350"/>
          <p14:tracePt t="51278" x="6657975" y="2165350"/>
          <p14:tracePt t="51298" x="6672263" y="2157413"/>
          <p14:tracePt t="51313" x="6686550" y="2157413"/>
          <p14:tracePt t="51330" x="6700838" y="2151063"/>
          <p14:tracePt t="51347" x="6708775" y="2151063"/>
          <p14:tracePt t="51364" x="6715125" y="2143125"/>
          <p14:tracePt t="51398" x="6729413" y="2143125"/>
          <p14:tracePt t="51415" x="6737350" y="2143125"/>
          <p14:tracePt t="51432" x="6743700" y="2136775"/>
          <p14:tracePt t="51449" x="6757988" y="2136775"/>
          <p14:tracePt t="51466" x="6765925" y="2128838"/>
          <p14:tracePt t="51502" x="6772275" y="2122488"/>
          <p14:tracePt t="51519" x="6786563" y="2122488"/>
          <p14:tracePt t="51534" x="6794500" y="2114550"/>
          <p14:tracePt t="51552" x="6800850" y="2114550"/>
          <p14:tracePt t="51571" x="6815138" y="2114550"/>
          <p14:tracePt t="51585" x="6823075" y="2114550"/>
          <p14:tracePt t="51604" x="6829425" y="2114550"/>
          <p14:tracePt t="51621" x="6843713" y="2114550"/>
          <p14:tracePt t="51638" x="6865938" y="2114550"/>
          <p14:tracePt t="51655" x="6908800" y="2114550"/>
          <p14:tracePt t="51671" x="6937375" y="2114550"/>
          <p14:tracePt t="51674" x="6951663" y="2114550"/>
          <p14:tracePt t="51687" x="6965950" y="2108200"/>
          <p14:tracePt t="51705" x="6994525" y="2108200"/>
          <p14:tracePt t="52700" x="6986588" y="2108200"/>
          <p14:tracePt t="52706" x="6986588" y="2114550"/>
          <p14:tracePt t="52747" x="6980238" y="2114550"/>
          <p14:tracePt t="52762" x="6980238" y="2122488"/>
          <p14:tracePt t="52784" x="6972300" y="2122488"/>
          <p14:tracePt t="52832" x="6965950" y="2122488"/>
          <p14:tracePt t="52838" x="6958013" y="2122488"/>
          <p14:tracePt t="52847" x="6951663" y="2128838"/>
          <p14:tracePt t="52865" x="6943725" y="2128838"/>
          <p14:tracePt t="52883" x="6929438" y="2128838"/>
          <p14:tracePt t="54496" x="6923088" y="2128838"/>
          <p14:tracePt t="54596" x="6915150" y="2128838"/>
          <p14:tracePt t="54619" x="6908800" y="2128838"/>
          <p14:tracePt t="54625" x="6900863" y="2128838"/>
          <p14:tracePt t="54635" x="6894513" y="2122488"/>
          <p14:tracePt t="54653" x="6880225" y="2122488"/>
          <p14:tracePt t="54670" x="6865938" y="2122488"/>
          <p14:tracePt t="54686" x="6837363" y="2114550"/>
          <p14:tracePt t="54704" x="6794500" y="2114550"/>
          <p14:tracePt t="54721" x="6743700" y="2100263"/>
          <p14:tracePt t="54738" x="6729413" y="2100263"/>
          <p14:tracePt t="54757" x="6700838" y="2100263"/>
          <p14:tracePt t="54774" x="6672263" y="2085975"/>
          <p14:tracePt t="54792" x="6657975" y="2085975"/>
          <p14:tracePt t="54814" x="6651625" y="2085975"/>
          <p14:tracePt t="54823" x="6643688" y="2079625"/>
          <p14:tracePt t="54840" x="6629400" y="2079625"/>
          <p14:tracePt t="54857" x="6608763" y="2079625"/>
          <p14:tracePt t="54874" x="6565900" y="2079625"/>
          <p14:tracePt t="54892" x="6557963" y="2079625"/>
          <p14:tracePt t="54908" x="6543675" y="2079625"/>
          <p14:tracePt t="54965" x="6537325" y="2079625"/>
          <p14:tracePt t="54969" x="6529388" y="2079625"/>
          <p14:tracePt t="54979" x="6523038" y="2079625"/>
          <p14:tracePt t="55003" x="6515100" y="2079625"/>
          <p14:tracePt t="55011" x="6508750" y="2079625"/>
          <p14:tracePt t="55028" x="6494463" y="2079625"/>
          <p14:tracePt t="55061" x="6486525" y="2079625"/>
          <p14:tracePt t="55078" x="6486525" y="2085975"/>
          <p14:tracePt t="55162" x="6480175" y="2085975"/>
          <p14:tracePt t="55185" x="6472238" y="2085975"/>
          <p14:tracePt t="55229" x="6472238" y="2093913"/>
          <p14:tracePt t="56261" x="6472238" y="2079625"/>
          <p14:tracePt t="56269" x="6472238" y="2071688"/>
          <p14:tracePt t="56286" x="6472238" y="2057400"/>
          <p14:tracePt t="56292" x="6472238" y="2051050"/>
          <p14:tracePt t="56305" x="6472238" y="2036763"/>
          <p14:tracePt t="56324" x="6472238" y="2008188"/>
          <p14:tracePt t="56341" x="6472238" y="1993900"/>
          <p14:tracePt t="56361" x="6472238" y="1943100"/>
          <p14:tracePt t="56374" x="6465888" y="1928813"/>
          <p14:tracePt t="56392" x="6465888" y="1908175"/>
          <p14:tracePt t="56410" x="6465888" y="1893888"/>
          <p14:tracePt t="56415" x="6465888" y="1885950"/>
          <p14:tracePt t="56426" x="6465888" y="1879600"/>
          <p14:tracePt t="56461" x="6465888" y="1857375"/>
          <p14:tracePt t="56478" x="6465888" y="1851025"/>
          <p14:tracePt t="56493" x="6465888" y="1828800"/>
          <p14:tracePt t="56510" x="6465888" y="1822450"/>
          <p14:tracePt t="56527" x="6457950" y="1814513"/>
          <p14:tracePt t="56544" x="6457950" y="1793875"/>
          <p14:tracePt t="56561" x="6457950" y="1779588"/>
          <p14:tracePt t="56579" x="6457950" y="1771650"/>
          <p14:tracePt t="56667" x="6457950" y="1765300"/>
          <p14:tracePt t="56815" x="6457950" y="1771650"/>
          <p14:tracePt t="56821" x="6457950" y="1779588"/>
          <p14:tracePt t="56834" x="6465888" y="1800225"/>
          <p14:tracePt t="56851" x="6472238" y="1836738"/>
          <p14:tracePt t="56868" x="6480175" y="1865313"/>
          <p14:tracePt t="56885" x="6486525" y="1893888"/>
          <p14:tracePt t="56902" x="6494463" y="1908175"/>
          <p14:tracePt t="56919" x="6494463" y="1943100"/>
          <p14:tracePt t="56923" x="6494463" y="1957388"/>
          <p14:tracePt t="56938" x="6494463" y="1971675"/>
          <p14:tracePt t="56954" x="6494463" y="1993900"/>
          <p14:tracePt t="56970" x="6494463" y="2008188"/>
          <p14:tracePt t="56987" x="6494463" y="2014538"/>
          <p14:tracePt t="57005" x="6494463" y="2028825"/>
          <p14:tracePt t="57021" x="6494463" y="2036763"/>
          <p14:tracePt t="57041" x="6500813" y="2057400"/>
          <p14:tracePt t="57056" x="6500813" y="2065338"/>
          <p14:tracePt t="57074" x="6500813" y="2071688"/>
          <p14:tracePt t="57133" x="6500813" y="2079625"/>
          <p14:tracePt t="57159" x="6500813" y="2085975"/>
          <p14:tracePt t="57166" x="6500813" y="2093913"/>
          <p14:tracePt t="57175" x="6500813" y="2100263"/>
          <p14:tracePt t="57195" x="6500813" y="2114550"/>
          <p14:tracePt t="57481" x="6508750" y="2114550"/>
          <p14:tracePt t="57498" x="6508750" y="2108200"/>
          <p14:tracePt t="57559" x="6515100" y="2108200"/>
          <p14:tracePt t="57564" x="6515100" y="2100263"/>
          <p14:tracePt t="57580" x="6523038" y="2100263"/>
          <p14:tracePt t="57587" x="6529388" y="2093913"/>
          <p14:tracePt t="57709" x="6529388" y="2085975"/>
          <p14:tracePt t="57730" x="6537325" y="2071688"/>
          <p14:tracePt t="57741" x="6537325" y="2043113"/>
          <p14:tracePt t="57746" x="6537325" y="2022475"/>
          <p14:tracePt t="57754" x="6537325" y="2008188"/>
          <p14:tracePt t="57772" x="6537325" y="1993900"/>
          <p14:tracePt t="57789" x="6537325" y="1971675"/>
          <p14:tracePt t="57807" x="6537325" y="1965325"/>
          <p14:tracePt t="57826" x="6537325" y="1951038"/>
          <p14:tracePt t="57839" x="6515100" y="1928813"/>
          <p14:tracePt t="57860" x="6500813" y="1893888"/>
          <p14:tracePt t="57876" x="6494463" y="1851025"/>
          <p14:tracePt t="57892" x="6480175" y="1822450"/>
          <p14:tracePt t="57908" x="6480175" y="1800225"/>
          <p14:tracePt t="57925" x="6480175" y="1793875"/>
          <p14:tracePt t="57942" x="6472238" y="1779588"/>
          <p14:tracePt t="57959" x="6465888" y="1779588"/>
          <p14:tracePt t="57975" x="6465888" y="1771650"/>
          <p14:tracePt t="57993" x="6457950" y="1757363"/>
          <p14:tracePt t="58009" x="6457950" y="1743075"/>
          <p14:tracePt t="58027" x="6451600" y="1722438"/>
          <p14:tracePt t="58043" x="6443663" y="1714500"/>
          <p14:tracePt t="58063" x="6443663" y="1693863"/>
          <p14:tracePt t="58144" x="6443663" y="1685925"/>
          <p14:tracePt t="58159" x="6443663" y="1679575"/>
          <p14:tracePt t="58172" x="6443663" y="1665288"/>
          <p14:tracePt t="58188" x="6443663" y="1657350"/>
          <p14:tracePt t="58197" x="6443663" y="1651000"/>
          <p14:tracePt t="58214" x="6443663" y="1643063"/>
          <p14:tracePt t="58309" x="6443663" y="1636713"/>
          <p14:tracePt t="58324" x="6443663" y="1628775"/>
          <p14:tracePt t="58333" x="6451600" y="1622425"/>
          <p14:tracePt t="58345" x="6451600" y="1614488"/>
          <p14:tracePt t="58746" x="6457950" y="1608138"/>
          <p14:tracePt t="58763" x="6457950" y="1600200"/>
          <p14:tracePt t="58786" x="6457950" y="1593850"/>
          <p14:tracePt t="58814" x="6457950" y="1585913"/>
          <p14:tracePt t="58913" x="6457950" y="1579563"/>
          <p14:tracePt t="58933" x="6465888" y="1579563"/>
          <p14:tracePt t="58938" x="6465888" y="1571625"/>
          <p14:tracePt t="58955" x="6465888" y="1565275"/>
          <p14:tracePt t="58983" x="6472238" y="1565275"/>
          <p14:tracePt t="59064" x="6480175" y="1565275"/>
          <p14:tracePt t="59073" x="6480175" y="1557338"/>
          <p14:tracePt t="60414" x="6480175" y="1550988"/>
          <p14:tracePt t="60429" x="6486525" y="1550988"/>
          <p14:tracePt t="60437" x="6486525" y="1543050"/>
          <p14:tracePt t="60454" x="6486525" y="1536700"/>
          <p14:tracePt t="60463" x="6494463" y="1536700"/>
          <p14:tracePt t="60480" x="6500813" y="1528763"/>
          <p14:tracePt t="60499" x="6508750" y="1522413"/>
          <p14:tracePt t="60515" x="6515100" y="1508125"/>
          <p14:tracePt t="60550" x="6523038" y="1508125"/>
          <p14:tracePt t="60644" x="6529388" y="1508125"/>
          <p14:tracePt t="60681" x="6537325" y="1500188"/>
          <p14:tracePt t="60714" x="6543675" y="1500188"/>
          <p14:tracePt t="60725" x="6557963" y="1500188"/>
          <p14:tracePt t="60737" x="6565900" y="1500188"/>
          <p14:tracePt t="60751" x="6572250" y="1500188"/>
          <p14:tracePt t="60766" x="6580188" y="1500188"/>
          <p14:tracePt t="60799" x="6586538" y="1500188"/>
          <p14:tracePt t="60814" x="6586538" y="1493838"/>
          <p14:tracePt t="60824" x="6594475" y="1493838"/>
          <p14:tracePt t="60847" x="6600825" y="1493838"/>
          <p14:tracePt t="60864" x="6608763" y="1493838"/>
          <p14:tracePt t="60867" x="6615113" y="1485900"/>
          <p14:tracePt t="60888" x="6623050" y="1485900"/>
          <p14:tracePt t="60895" x="6629400" y="1485900"/>
          <p14:tracePt t="60906" x="6643688" y="1485900"/>
          <p14:tracePt t="60925" x="6657975" y="1485900"/>
          <p14:tracePt t="60941" x="6665913" y="1485900"/>
          <p14:tracePt t="60958" x="6672263" y="1479550"/>
          <p14:tracePt t="60983" x="6680200" y="1479550"/>
          <p14:tracePt t="60998" x="6686550" y="1479550"/>
          <p14:tracePt t="61014" x="6694488" y="1479550"/>
          <p14:tracePt t="61026" x="6708775" y="1479550"/>
          <p14:tracePt t="61042" x="6723063" y="1479550"/>
          <p14:tracePt t="61061" x="6757988" y="1479550"/>
          <p14:tracePt t="61077" x="6780213" y="1479550"/>
          <p14:tracePt t="61093" x="6794500" y="1479550"/>
          <p14:tracePt t="61111" x="6808788" y="1485900"/>
          <p14:tracePt t="61128" x="6829425" y="1485900"/>
          <p14:tracePt t="61145" x="6858000" y="1485900"/>
          <p14:tracePt t="61162" x="6894513" y="1485900"/>
          <p14:tracePt t="61180" x="6937375" y="1485900"/>
          <p14:tracePt t="61196" x="6943725" y="1485900"/>
          <p14:tracePt t="61213" x="6951663" y="1485900"/>
          <p14:tracePt t="61478" x="6943725" y="1493838"/>
          <p14:tracePt t="61485" x="6937375" y="1500188"/>
          <p14:tracePt t="61503" x="6929438" y="1508125"/>
          <p14:tracePt t="61525" x="6923088" y="1508125"/>
          <p14:tracePt t="61535" x="6923088" y="1514475"/>
          <p14:tracePt t="61539" x="6915150" y="1514475"/>
          <p14:tracePt t="61553" x="6915150" y="1522413"/>
          <p14:tracePt t="61571" x="6894513" y="1522413"/>
          <p14:tracePt t="61605" x="6886575" y="1528763"/>
          <p14:tracePt t="61622" x="6865938" y="1528763"/>
          <p14:tracePt t="61639" x="6865938" y="1536700"/>
          <p14:tracePt t="61656" x="6851650" y="1536700"/>
          <p14:tracePt t="61674" x="6823075" y="1543050"/>
          <p14:tracePt t="61690" x="6808788" y="1543050"/>
          <p14:tracePt t="61708" x="6786563" y="1543050"/>
          <p14:tracePt t="61726" x="6765925" y="1543050"/>
          <p14:tracePt t="61743" x="6723063" y="1543050"/>
          <p14:tracePt t="61760" x="6715125" y="1550988"/>
          <p14:tracePt t="61777" x="6694488" y="1550988"/>
          <p14:tracePt t="61793" x="6686550" y="1550988"/>
          <p14:tracePt t="61809" x="6672263" y="1550988"/>
          <p14:tracePt t="61826" x="6665913" y="1550988"/>
          <p14:tracePt t="61844" x="6657975" y="1550988"/>
          <p14:tracePt t="61884" x="6651625" y="1550988"/>
          <p14:tracePt t="62064" x="6643688" y="1550988"/>
          <p14:tracePt t="62313" x="6643688" y="1543050"/>
          <p14:tracePt t="62320" x="6637338" y="1543050"/>
          <p14:tracePt t="62327" x="6629400" y="1536700"/>
          <p14:tracePt t="62478" x="6623050" y="1536700"/>
          <p14:tracePt t="62497" x="6608763" y="1528763"/>
          <p14:tracePt t="62512" x="6600825" y="1528763"/>
          <p14:tracePt t="62521" x="6594475" y="1528763"/>
          <p14:tracePt t="62527" x="6586538" y="1528763"/>
          <p14:tracePt t="62542" x="6586538" y="1522413"/>
          <p14:tracePt t="62559" x="6580188" y="1522413"/>
          <p14:tracePt t="62848" x="6586538" y="1522413"/>
          <p14:tracePt t="62851" x="6594475" y="1522413"/>
          <p14:tracePt t="62873" x="6600825" y="1514475"/>
          <p14:tracePt t="62888" x="6608763" y="1514475"/>
          <p14:tracePt t="62899" x="6615113" y="1514475"/>
          <p14:tracePt t="62917" x="6623050" y="1514475"/>
          <p14:tracePt t="62936" x="6637338" y="1514475"/>
          <p14:tracePt t="62953" x="6657975" y="1514475"/>
          <p14:tracePt t="63360" x="6657975" y="1522413"/>
          <p14:tracePt t="63397" x="6651625" y="1522413"/>
          <p14:tracePt t="63416" x="6643688" y="1522413"/>
          <p14:tracePt t="63430" x="6637338" y="1522413"/>
          <p14:tracePt t="63448" x="6629400" y="1528763"/>
          <p14:tracePt t="63462" x="6623050" y="1528763"/>
          <p14:tracePt t="63480" x="6615113" y="1528763"/>
          <p14:tracePt t="63498" x="6608763" y="1528763"/>
          <p14:tracePt t="63907" x="6600825" y="1528763"/>
          <p14:tracePt t="63938" x="6594475" y="1528763"/>
          <p14:tracePt t="63946" x="6580188" y="1528763"/>
          <p14:tracePt t="63971" x="6572250" y="1528763"/>
          <p14:tracePt t="63975" x="6572250" y="1536700"/>
          <p14:tracePt t="64058" x="6565900" y="1536700"/>
          <p14:tracePt t="64081" x="6557963" y="1536700"/>
          <p14:tracePt t="64087" x="6551613" y="1536700"/>
          <p14:tracePt t="64097" x="6551613" y="1543050"/>
          <p14:tracePt t="64112" x="6537325" y="1543050"/>
          <p14:tracePt t="64134" x="6529388" y="1543050"/>
          <p14:tracePt t="64148" x="6515100" y="1543050"/>
          <p14:tracePt t="64161" x="6508750" y="1543050"/>
          <p14:tracePt t="64179" x="6500813" y="1543050"/>
          <p14:tracePt t="64195" x="6486525" y="1543050"/>
          <p14:tracePt t="64229" x="6480175" y="1536700"/>
          <p14:tracePt t="64333" x="6480175" y="1528763"/>
          <p14:tracePt t="64378" x="6480175" y="1522413"/>
          <p14:tracePt t="64414" x="6480175" y="1508125"/>
          <p14:tracePt t="64437" x="6480175" y="1500188"/>
          <p14:tracePt t="64617" x="6486525" y="1500188"/>
          <p14:tracePt t="64627" x="6494463" y="1500188"/>
          <p14:tracePt t="64634" x="6494463" y="1493838"/>
          <p14:tracePt t="64647" x="6500813" y="1493838"/>
          <p14:tracePt t="64657" x="6508750" y="1493838"/>
          <p14:tracePt t="64672" x="6523038" y="1493838"/>
          <p14:tracePt t="64690" x="6537325" y="1493838"/>
          <p14:tracePt t="64706" x="6557963" y="1485900"/>
          <p14:tracePt t="64723" x="6586538" y="1479550"/>
          <p14:tracePt t="64741" x="6615113" y="1479550"/>
          <p14:tracePt t="64757" x="6629400" y="1479550"/>
          <p14:tracePt t="64774" x="6643688" y="1479550"/>
          <p14:tracePt t="64791" x="6657975" y="1479550"/>
          <p14:tracePt t="64813" x="6665913" y="1479550"/>
          <p14:tracePt t="64842" x="6672263" y="1479550"/>
          <p14:tracePt t="64859" x="6680200" y="1479550"/>
          <p14:tracePt t="64880" x="6686550" y="1479550"/>
          <p14:tracePt t="64893" x="6708775" y="1479550"/>
          <p14:tracePt t="64911" x="6723063" y="1479550"/>
          <p14:tracePt t="64929" x="6729413" y="1479550"/>
          <p14:tracePt t="65018" x="6737350" y="1479550"/>
          <p14:tracePt t="65082" x="6751638" y="1479550"/>
          <p14:tracePt t="65087" x="6765925" y="1479550"/>
          <p14:tracePt t="65112" x="6772275" y="1479550"/>
          <p14:tracePt t="65135" x="6780213" y="1479550"/>
          <p14:tracePt t="65167" x="6786563" y="1479550"/>
          <p14:tracePt t="65175" x="6794500" y="1479550"/>
          <p14:tracePt t="65210" x="6800850" y="1479550"/>
          <p14:tracePt t="65235" x="6815138" y="1479550"/>
          <p14:tracePt t="65244" x="6823075" y="1479550"/>
          <p14:tracePt t="65254" x="6823075" y="1485900"/>
          <p14:tracePt t="65270" x="6837363" y="1485900"/>
          <p14:tracePt t="65290" x="6851650" y="1485900"/>
          <p14:tracePt t="65303" x="6858000" y="1485900"/>
          <p14:tracePt t="65321" x="6872288" y="1485900"/>
          <p14:tracePt t="65362" x="6880225" y="1485900"/>
          <p14:tracePt t="65401" x="6886575" y="1485900"/>
          <p14:tracePt t="65416" x="6894513" y="1485900"/>
          <p14:tracePt t="65439" x="6900863" y="1485900"/>
          <p14:tracePt t="65454" x="6908800" y="1485900"/>
          <p14:tracePt t="65477" x="6908800" y="1493838"/>
          <p14:tracePt t="65571" x="6915150" y="1493838"/>
          <p14:tracePt t="65577" x="6923088" y="1493838"/>
          <p14:tracePt t="65595" x="6929438" y="1493838"/>
          <p14:tracePt t="66593" x="6929438" y="1500188"/>
          <p14:tracePt t="66617" x="6929438" y="1508125"/>
          <p14:tracePt t="66626" x="6929438" y="1514475"/>
          <p14:tracePt t="66632" x="6923088" y="1522413"/>
          <p14:tracePt t="66649" x="6908800" y="1557338"/>
          <p14:tracePt t="66665" x="6886575" y="1579563"/>
          <p14:tracePt t="66682" x="6865938" y="1608138"/>
          <p14:tracePt t="66700" x="6837363" y="1628775"/>
          <p14:tracePt t="66717" x="6765925" y="1671638"/>
          <p14:tracePt t="66734" x="6672263" y="1693863"/>
          <p14:tracePt t="66751" x="6600825" y="1714500"/>
          <p14:tracePt t="66768" x="6515100" y="1771650"/>
          <p14:tracePt t="66787" x="6343650" y="1885950"/>
          <p14:tracePt t="66804" x="6115050" y="2022475"/>
          <p14:tracePt t="66819" x="6015038" y="2085975"/>
          <p14:tracePt t="66836" x="5886450" y="2179638"/>
          <p14:tracePt t="66856" x="5751513" y="2257425"/>
          <p14:tracePt t="66873" x="5572125" y="2336800"/>
          <p14:tracePt t="66889" x="5451475" y="2371725"/>
          <p14:tracePt t="66905" x="5322888" y="2428875"/>
          <p14:tracePt t="66922" x="5194300" y="2451100"/>
          <p14:tracePt t="66940" x="5086350" y="2493963"/>
          <p14:tracePt t="66958" x="4922838" y="2622550"/>
          <p14:tracePt t="66975" x="4651375" y="2822575"/>
          <p14:tracePt t="66992" x="4494213" y="2857500"/>
          <p14:tracePt t="67009" x="4371975" y="2900363"/>
          <p14:tracePt t="67024" x="4251325" y="2908300"/>
          <p14:tracePt t="67041" x="4171950" y="2922588"/>
          <p14:tracePt t="67058" x="4051300" y="2936875"/>
          <p14:tracePt t="67077" x="3943350" y="2979738"/>
          <p14:tracePt t="67092" x="3900488" y="3008313"/>
          <p14:tracePt t="67109" x="3779838" y="3057525"/>
          <p14:tracePt t="67126" x="3679825" y="3094038"/>
          <p14:tracePt t="67144" x="3586163" y="3114675"/>
          <p14:tracePt t="67163" x="3465513" y="3143250"/>
          <p14:tracePt t="67179" x="3422650" y="3151188"/>
          <p14:tracePt t="67196" x="3328988" y="3165475"/>
          <p14:tracePt t="67213" x="3236913" y="3194050"/>
          <p14:tracePt t="67230" x="3165475" y="3214688"/>
          <p14:tracePt t="67247" x="3108325" y="3236913"/>
          <p14:tracePt t="67262" x="3065463" y="3251200"/>
          <p14:tracePt t="67264" x="3043238" y="3257550"/>
          <p14:tracePt t="67282" x="3014663" y="3279775"/>
          <p14:tracePt t="67296" x="2965450" y="3294063"/>
          <p14:tracePt t="67313" x="2894013" y="3300413"/>
          <p14:tracePt t="67330" x="2822575" y="3314700"/>
          <p14:tracePt t="67347" x="2722563" y="3322638"/>
          <p14:tracePt t="67364" x="2600325" y="3343275"/>
          <p14:tracePt t="67382" x="2522538" y="3357563"/>
          <p14:tracePt t="67401" x="2436813" y="3371850"/>
          <p14:tracePt t="67415" x="2357438" y="3371850"/>
          <p14:tracePt t="67434" x="2293938" y="3371850"/>
          <p14:tracePt t="67451" x="2243138" y="3371850"/>
          <p14:tracePt t="67467" x="2193925" y="3371850"/>
          <p14:tracePt t="67486" x="2143125" y="3371850"/>
          <p14:tracePt t="67502" x="2100263" y="3371850"/>
          <p14:tracePt t="67519" x="2065338" y="3371850"/>
          <p14:tracePt t="67535" x="2000250" y="3371850"/>
          <p14:tracePt t="67551" x="1936750" y="3371850"/>
          <p14:tracePt t="67553" x="1900238" y="3371850"/>
          <p14:tracePt t="67569" x="1865313" y="3371850"/>
          <p14:tracePt t="67586" x="1857375" y="3365500"/>
          <p14:tracePt t="67679" x="1865313" y="3365500"/>
          <p14:tracePt t="67688" x="1893888" y="3365500"/>
          <p14:tracePt t="67695" x="1914525" y="3365500"/>
          <p14:tracePt t="67706" x="1943100" y="3365500"/>
          <p14:tracePt t="67722" x="2079625" y="3365500"/>
          <p14:tracePt t="67739" x="2165350" y="3357563"/>
          <p14:tracePt t="67756" x="2228850" y="3328988"/>
          <p14:tracePt t="67773" x="2251075" y="3322638"/>
          <p14:tracePt t="67890" x="2257425" y="3328988"/>
          <p14:tracePt t="67898" x="2257425" y="3336925"/>
          <p14:tracePt t="67921" x="2271713" y="3343275"/>
          <p14:tracePt t="67930" x="2279650" y="3351213"/>
          <p14:tracePt t="67943" x="2308225" y="3351213"/>
          <p14:tracePt t="67962" x="2343150" y="3351213"/>
          <p14:tracePt t="67979" x="2371725" y="3351213"/>
          <p14:tracePt t="67996" x="2379663" y="3357563"/>
          <p14:tracePt t="68013" x="2386013" y="3357563"/>
          <p14:tracePt t="68749" x="2386013" y="3365500"/>
          <p14:tracePt t="69149" x="2400300" y="3365500"/>
          <p14:tracePt t="69164" x="2408238" y="3365500"/>
          <p14:tracePt t="69173" x="2414588" y="3371850"/>
          <p14:tracePt t="69189" x="2422525" y="3371850"/>
          <p14:tracePt t="70657" x="2428875" y="3365500"/>
          <p14:tracePt t="70674" x="2428875" y="3357563"/>
          <p14:tracePt t="71313" x="2436813" y="3357563"/>
          <p14:tracePt t="71367" x="2436813" y="3351213"/>
          <p14:tracePt t="73718" x="2443163" y="3343275"/>
          <p14:tracePt t="73829" x="2451100" y="3336925"/>
          <p14:tracePt t="73877" x="2451100" y="3328988"/>
          <p14:tracePt t="74016" x="2451100" y="3322638"/>
          <p14:tracePt t="74486" x="2457450" y="3322638"/>
          <p14:tracePt t="74500" x="2465388" y="3314700"/>
          <p14:tracePt t="74526" x="2471738" y="3314700"/>
          <p14:tracePt t="74558" x="2479675" y="3314700"/>
          <p14:tracePt t="74563" x="2486025" y="3314700"/>
          <p14:tracePt t="74584" x="2500313" y="3314700"/>
          <p14:tracePt t="74592" x="2508250" y="3314700"/>
          <p14:tracePt t="74607" x="2528888" y="3314700"/>
          <p14:tracePt t="74623" x="2536825" y="3314700"/>
          <p14:tracePt t="74640" x="2551113" y="3314700"/>
          <p14:tracePt t="74658" x="2571750" y="3314700"/>
          <p14:tracePt t="74674" x="2593975" y="3314700"/>
          <p14:tracePt t="74692" x="2614613" y="3314700"/>
          <p14:tracePt t="74709" x="2636838" y="3314700"/>
          <p14:tracePt t="74727" x="2651125" y="3314700"/>
          <p14:tracePt t="74744" x="2657475" y="3314700"/>
          <p14:tracePt t="74761" x="2665413" y="3322638"/>
          <p14:tracePt t="74779" x="2679700" y="3322638"/>
          <p14:tracePt t="74795" x="2708275" y="3322638"/>
          <p14:tracePt t="74811" x="2736850" y="3322638"/>
          <p14:tracePt t="74828" x="2765425" y="3322638"/>
          <p14:tracePt t="74845" x="2808288" y="3336925"/>
          <p14:tracePt t="74862" x="2836863" y="3343275"/>
          <p14:tracePt t="74881" x="2857500" y="3343275"/>
          <p14:tracePt t="74896" x="2865438" y="3343275"/>
          <p14:tracePt t="75010" x="2871788" y="3343275"/>
          <p14:tracePt t="75040" x="2886075" y="3343275"/>
          <p14:tracePt t="75241" x="2886075" y="3357563"/>
          <p14:tracePt t="75247" x="2886075" y="3365500"/>
          <p14:tracePt t="75256" x="2886075" y="3371850"/>
          <p14:tracePt t="75271" x="2886075" y="3408363"/>
          <p14:tracePt t="75288" x="2886075" y="3451225"/>
          <p14:tracePt t="75305" x="2886075" y="3479800"/>
          <p14:tracePt t="75322" x="2886075" y="3514725"/>
          <p14:tracePt t="75341" x="2886075" y="3571875"/>
          <p14:tracePt t="75358" x="2886075" y="3600450"/>
          <p14:tracePt t="75375" x="2886075" y="3636963"/>
          <p14:tracePt t="75390" x="2886075" y="3679825"/>
          <p14:tracePt t="75412" x="2886075" y="3779838"/>
          <p14:tracePt t="75426" x="2886075" y="3808413"/>
          <p14:tracePt t="75441" x="2886075" y="3843338"/>
          <p14:tracePt t="75460" x="2894013" y="3894138"/>
          <p14:tracePt t="75477" x="2894013" y="3908425"/>
          <p14:tracePt t="75495" x="2894013" y="3914775"/>
          <p14:tracePt t="75640" x="2900363" y="3914775"/>
          <p14:tracePt t="76042" x="2908300" y="3914775"/>
          <p14:tracePt t="76210" x="2908300" y="3908425"/>
          <p14:tracePt t="76218" x="2914650" y="3900488"/>
          <p14:tracePt t="76234" x="2922588" y="3900488"/>
          <p14:tracePt t="76321" x="2922588" y="3894138"/>
          <p14:tracePt t="76325" x="2922588" y="3871913"/>
          <p14:tracePt t="76333" x="2928938" y="3851275"/>
          <p14:tracePt t="76344" x="2943225" y="3822700"/>
          <p14:tracePt t="76361" x="2943225" y="3765550"/>
          <p14:tracePt t="76378" x="2943225" y="3708400"/>
          <p14:tracePt t="76395" x="2943225" y="3671888"/>
          <p14:tracePt t="76414" x="2943225" y="3629025"/>
          <p14:tracePt t="76431" x="2943225" y="3594100"/>
          <p14:tracePt t="76446" x="2943225" y="3551238"/>
          <p14:tracePt t="76463" x="2951163" y="3522663"/>
          <p14:tracePt t="76481" x="2957513" y="3494088"/>
          <p14:tracePt t="76497" x="2965450" y="3451225"/>
          <p14:tracePt t="76515" x="2965450" y="3436938"/>
          <p14:tracePt t="76534" x="2965450" y="3414713"/>
          <p14:tracePt t="76550" x="2965450" y="3400425"/>
          <p14:tracePt t="76712" x="2965450" y="3408363"/>
          <p14:tracePt t="76723" x="2965450" y="3414713"/>
          <p14:tracePt t="76730" x="2965450" y="3429000"/>
          <p14:tracePt t="76739" x="2965450" y="3443288"/>
          <p14:tracePt t="76755" x="2965450" y="3486150"/>
          <p14:tracePt t="76772" x="2957513" y="3508375"/>
          <p14:tracePt t="76789" x="2957513" y="3536950"/>
          <p14:tracePt t="76806" x="2957513" y="3557588"/>
          <p14:tracePt t="76823" x="2951163" y="3571875"/>
          <p14:tracePt t="76839" x="2951163" y="3594100"/>
          <p14:tracePt t="76855" x="2951163" y="3622675"/>
          <p14:tracePt t="76857" x="2951163" y="3629025"/>
          <p14:tracePt t="76873" x="2951163" y="3651250"/>
          <p14:tracePt t="76891" x="2943225" y="3665538"/>
          <p14:tracePt t="76908" x="2943225" y="3686175"/>
          <p14:tracePt t="76914" x="2943225" y="3694113"/>
          <p14:tracePt t="76931" x="2936875" y="3700463"/>
          <p14:tracePt t="76941" x="2936875" y="3708400"/>
          <p14:tracePt t="76960" x="2936875" y="3722688"/>
          <p14:tracePt t="76974" x="2936875" y="3743325"/>
          <p14:tracePt t="76997" x="2936875" y="3765550"/>
          <p14:tracePt t="77009" x="2936875" y="3771900"/>
          <p14:tracePt t="77028" x="2936875" y="3794125"/>
          <p14:tracePt t="77045" x="2936875" y="3822700"/>
          <p14:tracePt t="77062" x="2936875" y="3836988"/>
          <p14:tracePt t="77077" x="2936875" y="3851275"/>
          <p14:tracePt t="77095" x="2936875" y="3857625"/>
          <p14:tracePt t="77129" x="2936875" y="3865563"/>
          <p14:tracePt t="77146" x="2936875" y="3871913"/>
          <p14:tracePt t="77164" x="2936875" y="3894138"/>
          <p14:tracePt t="77181" x="2936875" y="3900488"/>
          <p14:tracePt t="77198" x="2936875" y="3914775"/>
          <p14:tracePt t="77214" x="2936875" y="3929063"/>
          <p14:tracePt t="77248" x="2936875" y="3937000"/>
          <p14:tracePt t="79712" x="2943225" y="3937000"/>
          <p14:tracePt t="79725" x="2951163" y="3937000"/>
          <p14:tracePt t="79732" x="2957513" y="3929063"/>
          <p14:tracePt t="79740" x="2965450" y="3922713"/>
          <p14:tracePt t="79757" x="2965450" y="3914775"/>
          <p14:tracePt t="79773" x="2971800" y="3914775"/>
          <p14:tracePt t="79788" x="2986088" y="3914775"/>
          <p14:tracePt t="79804" x="2994025" y="3908425"/>
          <p14:tracePt t="79820" x="3000375" y="3900488"/>
          <p14:tracePt t="79837" x="3022600" y="3900488"/>
          <p14:tracePt t="79855" x="3036888" y="3894138"/>
          <p14:tracePt t="79871" x="3051175" y="3879850"/>
          <p14:tracePt t="79889" x="3065463" y="3871913"/>
          <p14:tracePt t="79908" x="3065463" y="3857625"/>
          <p14:tracePt t="80861" x="3065463" y="3851275"/>
          <p14:tracePt t="81493" x="3065463" y="3843338"/>
          <p14:tracePt t="81531" x="3065463" y="3836988"/>
          <p14:tracePt t="81681" x="3057525" y="3836988"/>
          <p14:tracePt t="81696" x="3051175" y="3836988"/>
          <p14:tracePt t="81724" x="3043238" y="3836988"/>
          <p14:tracePt t="82600" x="3043238" y="3843338"/>
          <p14:tracePt t="82623" x="3028950" y="3851275"/>
          <p14:tracePt t="82631" x="3028950" y="3857625"/>
          <p14:tracePt t="82662" x="3014663" y="3857625"/>
          <p14:tracePt t="82686" x="3008313" y="3857625"/>
          <p14:tracePt t="82742" x="3000375" y="3857625"/>
          <p14:tracePt t="82749" x="2994025" y="3857625"/>
          <p14:tracePt t="82764" x="2986088" y="3857625"/>
          <p14:tracePt t="82780" x="2979738" y="3857625"/>
          <p14:tracePt t="82795" x="2971800" y="3865563"/>
          <p14:tracePt t="82803" x="2965450" y="3865563"/>
          <p14:tracePt t="82833" x="2957513" y="3865563"/>
          <p14:tracePt t="82850" x="2957513" y="3871913"/>
          <p14:tracePt t="82858" x="2951163" y="3871913"/>
          <p14:tracePt t="82875" x="2936875" y="3879850"/>
          <p14:tracePt t="82890" x="2922588" y="3879850"/>
          <p14:tracePt t="82906" x="2894013" y="3894138"/>
          <p14:tracePt t="82911" x="2886075" y="3894138"/>
          <p14:tracePt t="82921" x="2871788" y="3900488"/>
          <p14:tracePt t="82939" x="2843213" y="3900488"/>
          <p14:tracePt t="82958" x="2822575" y="3900488"/>
          <p14:tracePt t="82972" x="2808288" y="3900488"/>
          <p14:tracePt t="82990" x="2794000" y="3900488"/>
          <p14:tracePt t="83007" x="2757488" y="3908425"/>
          <p14:tracePt t="83024" x="2736850" y="3908425"/>
          <p14:tracePt t="83044" x="2686050" y="3922713"/>
          <p14:tracePt t="83059" x="2636838" y="3922713"/>
          <p14:tracePt t="83076" x="2571750" y="3943350"/>
          <p14:tracePt t="83092" x="2522538" y="3943350"/>
          <p14:tracePt t="83109" x="2486025" y="3951288"/>
          <p14:tracePt t="83127" x="2436813" y="3957638"/>
          <p14:tracePt t="83143" x="2400300" y="3965575"/>
          <p14:tracePt t="83146" x="2371725" y="3965575"/>
          <p14:tracePt t="83162" x="2336800" y="3965575"/>
          <p14:tracePt t="83177" x="2293938" y="3965575"/>
          <p14:tracePt t="83196" x="2251075" y="3965575"/>
          <p14:tracePt t="83213" x="2179638" y="3965575"/>
          <p14:tracePt t="83232" x="2114550" y="3965575"/>
          <p14:tracePt t="83246" x="2093913" y="3965575"/>
          <p14:tracePt t="83263" x="2085975" y="3965575"/>
          <p14:tracePt t="83320" x="2085975" y="3957638"/>
          <p14:tracePt t="83327" x="2085975" y="3951288"/>
          <p14:tracePt t="83334" x="2085975" y="3937000"/>
          <p14:tracePt t="83350" x="2085975" y="3914775"/>
          <p14:tracePt t="83365" x="2085975" y="3879850"/>
          <p14:tracePt t="83382" x="2085975" y="3857625"/>
          <p14:tracePt t="83399" x="2085975" y="3836988"/>
          <p14:tracePt t="83416" x="2085975" y="3814763"/>
          <p14:tracePt t="83420" x="2085975" y="3808413"/>
          <p14:tracePt t="83435" x="2093913" y="3786188"/>
          <p14:tracePt t="83450" x="2093913" y="3765550"/>
          <p14:tracePt t="83467" x="2114550" y="3757613"/>
          <p14:tracePt t="83484" x="2136775" y="3751263"/>
          <p14:tracePt t="83501" x="2151063" y="3736975"/>
          <p14:tracePt t="83518" x="2171700" y="3708400"/>
          <p14:tracePt t="83535" x="2193925" y="3679825"/>
          <p14:tracePt t="83552" x="2222500" y="3671888"/>
          <p14:tracePt t="83569" x="2228850" y="3665538"/>
          <p14:tracePt t="83587" x="2236788" y="3657600"/>
          <p14:tracePt t="83620" x="2265363" y="3643313"/>
          <p14:tracePt t="83640" x="2293938" y="3636963"/>
          <p14:tracePt t="83654" x="2314575" y="3622675"/>
          <p14:tracePt t="83673" x="2322513" y="3614738"/>
          <p14:tracePt t="83688" x="2336800" y="3608388"/>
          <p14:tracePt t="83706" x="2336800" y="3600450"/>
          <p14:tracePt t="83723" x="2343150" y="3600450"/>
          <p14:tracePt t="83792" x="2343150" y="3594100"/>
          <p14:tracePt t="83811" x="2343150" y="3586163"/>
          <p14:tracePt t="83818" x="2343150" y="3579813"/>
          <p14:tracePt t="83827" x="2343150" y="3571875"/>
          <p14:tracePt t="83844" x="2343150" y="3557588"/>
          <p14:tracePt t="83871" x="2343150" y="3551238"/>
          <p14:tracePt t="84006" x="2336800" y="3551238"/>
          <p14:tracePt t="84022" x="2322513" y="3551238"/>
          <p14:tracePt t="84029" x="2314575" y="3557588"/>
          <p14:tracePt t="84035" x="2300288" y="3565525"/>
          <p14:tracePt t="84046" x="2286000" y="3571875"/>
          <p14:tracePt t="84064" x="2257425" y="3586163"/>
          <p14:tracePt t="84081" x="2228850" y="3600450"/>
          <p14:tracePt t="84099" x="2228850" y="3614738"/>
          <p14:tracePt t="84116" x="2222500" y="3614738"/>
          <p14:tracePt t="84131" x="2214563" y="3629025"/>
          <p14:tracePt t="84149" x="2208213" y="3643313"/>
          <p14:tracePt t="84166" x="2193925" y="3651250"/>
          <p14:tracePt t="84182" x="2171700" y="3651250"/>
          <p14:tracePt t="84200" x="2171700" y="3665538"/>
          <p14:tracePt t="84216" x="2165350" y="3665538"/>
          <p14:tracePt t="84264" x="2157413" y="3665538"/>
          <p14:tracePt t="84303" x="2151063" y="3665538"/>
          <p14:tracePt t="84321" x="2143125" y="3665538"/>
          <p14:tracePt t="84335" x="2136775" y="3665538"/>
          <p14:tracePt t="84349" x="2128838" y="3665538"/>
          <p14:tracePt t="84357" x="2128838" y="3671888"/>
          <p14:tracePt t="84375" x="2122488" y="3671888"/>
          <p14:tracePt t="84546" x="2122488" y="3679825"/>
          <p14:tracePt t="84553" x="2122488" y="3686175"/>
          <p14:tracePt t="84561" x="2122488" y="3694113"/>
          <p14:tracePt t="84697" x="2122488" y="3700463"/>
          <p14:tracePt t="84703" x="2122488" y="3722688"/>
          <p14:tracePt t="84716" x="2122488" y="3729038"/>
          <p14:tracePt t="84740" x="2122488" y="3736975"/>
          <p14:tracePt t="84776" x="2122488" y="3743325"/>
          <p14:tracePt t="84788" x="2122488" y="3751263"/>
          <p14:tracePt t="84810" x="2122488" y="3757613"/>
          <p14:tracePt t="84825" x="2122488" y="3765550"/>
          <p14:tracePt t="84858" x="2122488" y="3771900"/>
          <p14:tracePt t="84874" x="2122488" y="3786188"/>
          <p14:tracePt t="84879" x="2122488" y="3794125"/>
          <p14:tracePt t="84887" x="2122488" y="3800475"/>
          <p14:tracePt t="84898" x="2122488" y="3808413"/>
          <p14:tracePt t="84916" x="2122488" y="3822700"/>
          <p14:tracePt t="84935" x="2122488" y="3843338"/>
          <p14:tracePt t="84950" x="2122488" y="3851275"/>
          <p14:tracePt t="84967" x="2122488" y="3865563"/>
          <p14:tracePt t="84984" x="2122488" y="3871913"/>
          <p14:tracePt t="85260" x="2114550" y="3879850"/>
          <p14:tracePt t="89021" x="2114550" y="3871913"/>
          <p14:tracePt t="89040" x="2114550" y="3865563"/>
          <p14:tracePt t="89054" x="2114550" y="3857625"/>
          <p14:tracePt t="89061" x="2114550" y="3851275"/>
          <p14:tracePt t="89073" x="2114550" y="3843338"/>
          <p14:tracePt t="89083" x="2114550" y="3829050"/>
          <p14:tracePt t="89100" x="2114550" y="3814763"/>
          <p14:tracePt t="89117" x="2114550" y="3800475"/>
          <p14:tracePt t="89134" x="2114550" y="3794125"/>
          <p14:tracePt t="89151" x="2114550" y="3779838"/>
          <p14:tracePt t="89169" x="2114550" y="3751263"/>
          <p14:tracePt t="89185" x="2136775" y="3722688"/>
          <p14:tracePt t="89202" x="2136775" y="3700463"/>
          <p14:tracePt t="89219" x="2151063" y="3671888"/>
          <p14:tracePt t="89237" x="2165350" y="3657600"/>
          <p14:tracePt t="89257" x="2179638" y="3636963"/>
          <p14:tracePt t="89285" x="2179638" y="3629025"/>
          <p14:tracePt t="89293" x="2193925" y="3614738"/>
          <p14:tracePt t="89309" x="2200275" y="3594100"/>
          <p14:tracePt t="89322" x="2208213" y="3571875"/>
          <p14:tracePt t="89339" x="2222500" y="3536950"/>
          <p14:tracePt t="89356" x="2243138" y="3486150"/>
          <p14:tracePt t="89373" x="2265363" y="3451225"/>
          <p14:tracePt t="89390" x="2279650" y="3429000"/>
          <p14:tracePt t="89408" x="2308225" y="3408363"/>
          <p14:tracePt t="89411" x="2328863" y="3400425"/>
          <p14:tracePt t="89425" x="2379663" y="3322638"/>
          <p14:tracePt t="89443" x="2457450" y="3136900"/>
          <p14:tracePt t="89458" x="2508250" y="2957513"/>
          <p14:tracePt t="89475" x="2565400" y="2771775"/>
          <p14:tracePt t="89494" x="2622550" y="2636838"/>
          <p14:tracePt t="89511" x="2671763" y="2543175"/>
          <p14:tracePt t="89531" x="2743200" y="2486025"/>
          <p14:tracePt t="89544" x="2808288" y="2422525"/>
          <p14:tracePt t="89562" x="2857500" y="2365375"/>
          <p14:tracePt t="89578" x="2900363" y="2279650"/>
          <p14:tracePt t="89596" x="2965450" y="2214563"/>
          <p14:tracePt t="89612" x="3000375" y="2193925"/>
          <p14:tracePt t="89629" x="3043238" y="2171700"/>
          <p14:tracePt t="89647" x="3071813" y="2165350"/>
          <p14:tracePt t="89666" x="3100388" y="2157413"/>
          <p14:tracePt t="89683" x="3186113" y="2108200"/>
          <p14:tracePt t="89699" x="3251200" y="2079625"/>
          <p14:tracePt t="89717" x="3294063" y="2079625"/>
          <p14:tracePt t="89732" x="3328988" y="2071688"/>
          <p14:tracePt t="89749" x="3343275" y="2071688"/>
          <p14:tracePt t="89766" x="3357563" y="2071688"/>
          <p14:tracePt t="89783" x="3365500" y="2071688"/>
          <p14:tracePt t="89801" x="3408363" y="2071688"/>
          <p14:tracePt t="89818" x="3443288" y="2071688"/>
          <p14:tracePt t="89834" x="3479800" y="2071688"/>
          <p14:tracePt t="89851" x="3508375" y="2036763"/>
          <p14:tracePt t="89868" x="3543300" y="1957388"/>
          <p14:tracePt t="89886" x="3565525" y="1908175"/>
          <p14:tracePt t="89903" x="3579813" y="1893888"/>
          <p14:tracePt t="89923" x="3586163" y="1893888"/>
          <p14:tracePt t="89942" x="3614738" y="1893888"/>
          <p14:tracePt t="89955" x="3622675" y="1893888"/>
          <p14:tracePt t="89971" x="3657600" y="1893888"/>
          <p14:tracePt t="89988" x="3714750" y="1893888"/>
          <p14:tracePt t="90006" x="3743325" y="1893888"/>
          <p14:tracePt t="90022" x="3757613" y="1885950"/>
          <p14:tracePt t="90040" x="3771900" y="1885950"/>
          <p14:tracePt t="90058" x="3808413" y="1900238"/>
          <p14:tracePt t="90073" x="3822700" y="1914525"/>
          <p14:tracePt t="90091" x="3857625" y="1936750"/>
          <p14:tracePt t="90107" x="3871913" y="1936750"/>
          <p14:tracePt t="90126" x="3879850" y="1936750"/>
          <p14:tracePt t="90144" x="3886200" y="1936750"/>
          <p14:tracePt t="90162" x="3908425" y="1965325"/>
          <p14:tracePt t="90177" x="3929063" y="1993900"/>
          <p14:tracePt t="90193" x="3971925" y="2014538"/>
          <p14:tracePt t="90210" x="4008438" y="2036763"/>
          <p14:tracePt t="90227" x="4071938" y="2057400"/>
          <p14:tracePt t="90245" x="4108450" y="2057400"/>
          <p14:tracePt t="90263" x="4114800" y="2057400"/>
          <p14:tracePt t="90333" x="4114800" y="2065338"/>
          <p14:tracePt t="90340" x="4122738" y="2071688"/>
          <p14:tracePt t="90348" x="4122738" y="2079625"/>
          <p14:tracePt t="90364" x="4122738" y="2085975"/>
          <p14:tracePt t="90382" x="4129088" y="2100263"/>
          <p14:tracePt t="90399" x="4137025" y="2128838"/>
          <p14:tracePt t="90416" x="4157663" y="2165350"/>
          <p14:tracePt t="90419" x="4171950" y="2179638"/>
          <p14:tracePt t="90433" x="4186238" y="2200275"/>
          <p14:tracePt t="90451" x="4194175" y="2200275"/>
          <p14:tracePt t="90467" x="4208463" y="2200275"/>
          <p14:tracePt t="90501" x="4208463" y="2185988"/>
          <p14:tracePt t="90518" x="4208463" y="2171700"/>
          <p14:tracePt t="90535" x="4208463" y="2165350"/>
          <p14:tracePt t="90552" x="4200525" y="2165350"/>
          <p14:tracePt t="90569" x="4194175" y="2157413"/>
          <p14:tracePt t="90587" x="4186238" y="2157413"/>
          <p14:tracePt t="90683" x="4179888" y="2157413"/>
          <p14:tracePt t="90892" x="4186238" y="2136775"/>
          <p14:tracePt t="90897" x="4208463" y="2122488"/>
          <p14:tracePt t="90912" x="4237038" y="2079625"/>
          <p14:tracePt t="90918" x="4251325" y="2065338"/>
          <p14:tracePt t="90928" x="4257675" y="2051050"/>
          <p14:tracePt t="90945" x="4286250" y="2022475"/>
          <p14:tracePt t="90966" x="4337050" y="1971675"/>
          <p14:tracePt t="90979" x="4343400" y="1965325"/>
          <p14:tracePt t="90997" x="4414838" y="1936750"/>
          <p14:tracePt t="91013" x="4457700" y="1908175"/>
          <p14:tracePt t="91031" x="4508500" y="1871663"/>
          <p14:tracePt t="91047" x="4537075" y="1822450"/>
          <p14:tracePt t="91065" x="4565650" y="1793875"/>
          <p14:tracePt t="91084" x="4600575" y="1751013"/>
          <p14:tracePt t="91103" x="4622800" y="1728788"/>
          <p14:tracePt t="91117" x="4637088" y="1700213"/>
          <p14:tracePt t="91133" x="4651375" y="1685925"/>
          <p14:tracePt t="91150" x="4679950" y="1657350"/>
          <p14:tracePt t="91168" x="4708525" y="1636713"/>
          <p14:tracePt t="91184" x="4722813" y="1636713"/>
          <p14:tracePt t="91201" x="4737100" y="1628775"/>
          <p14:tracePt t="91219" x="4743450" y="1628775"/>
          <p14:tracePt t="91237" x="4743450" y="1622425"/>
          <p14:tracePt t="91257" x="4743450" y="1614488"/>
          <p14:tracePt t="91270" x="4743450" y="1608138"/>
          <p14:tracePt t="91287" x="4743450" y="1600200"/>
          <p14:tracePt t="91352" x="4743450" y="1593850"/>
          <p14:tracePt t="91356" x="4743450" y="1585913"/>
          <p14:tracePt t="91372" x="4751388" y="1571625"/>
          <p14:tracePt t="91390" x="4757738" y="1557338"/>
          <p14:tracePt t="91407" x="4765675" y="1550988"/>
          <p14:tracePt t="92780" x="4757738" y="1550988"/>
          <p14:tracePt t="92789" x="4751388" y="1557338"/>
          <p14:tracePt t="92796" x="4737100" y="1557338"/>
          <p14:tracePt t="92809" x="4708525" y="1571625"/>
          <p14:tracePt t="92825" x="4686300" y="1579563"/>
          <p14:tracePt t="92842" x="4679950" y="1579563"/>
          <p14:tracePt t="92859" x="4651375" y="1579563"/>
          <p14:tracePt t="92877" x="4614863" y="1579563"/>
          <p14:tracePt t="92893" x="4565650" y="1571625"/>
          <p14:tracePt t="92910" x="4494213" y="1571625"/>
          <p14:tracePt t="92927" x="4422775" y="1571625"/>
          <p14:tracePt t="92945" x="4379913" y="1565275"/>
          <p14:tracePt t="92964" x="4365625" y="1557338"/>
          <p14:tracePt t="92981" x="4351338" y="1557338"/>
          <p14:tracePt t="93092" x="4343400" y="1557338"/>
          <p14:tracePt t="93102" x="4300538" y="1565275"/>
          <p14:tracePt t="93108" x="4286250" y="1565275"/>
          <p14:tracePt t="93118" x="4271963" y="1565275"/>
          <p14:tracePt t="93134" x="4243388" y="1565275"/>
          <p14:tracePt t="93151" x="4229100" y="1565275"/>
          <p14:tracePt t="93247" x="4237038" y="1565275"/>
          <p14:tracePt t="93263" x="4251325" y="1557338"/>
          <p14:tracePt t="93279" x="4271963" y="1550988"/>
          <p14:tracePt t="93287" x="4300538" y="1543050"/>
          <p14:tracePt t="93295" x="4314825" y="1543050"/>
          <p14:tracePt t="93303" x="4337050" y="1536700"/>
          <p14:tracePt t="93323" x="4379913" y="1536700"/>
          <p14:tracePt t="93339" x="4414838" y="1536700"/>
          <p14:tracePt t="93356" x="4451350" y="1536700"/>
          <p14:tracePt t="93374" x="4529138" y="1528763"/>
          <p14:tracePt t="93391" x="4565650" y="1528763"/>
          <p14:tracePt t="93407" x="4608513" y="1522413"/>
          <p14:tracePt t="93414" x="4629150" y="1508125"/>
          <p14:tracePt t="93425" x="4686300" y="1500188"/>
          <p14:tracePt t="93441" x="4729163" y="1500188"/>
          <p14:tracePt t="93457" x="4743450" y="1500188"/>
          <p14:tracePt t="93474" x="4751388" y="1500188"/>
          <p14:tracePt t="93667" x="4751388" y="1508125"/>
          <p14:tracePt t="93675" x="4751388" y="1514475"/>
          <p14:tracePt t="93683" x="4743450" y="1528763"/>
          <p14:tracePt t="93697" x="4743450" y="1557338"/>
          <p14:tracePt t="93713" x="4700588" y="1636713"/>
          <p14:tracePt t="93730" x="4657725" y="1708150"/>
          <p14:tracePt t="93748" x="4614863" y="1736725"/>
          <p14:tracePt t="93765" x="4572000" y="1757363"/>
          <p14:tracePt t="93782" x="4551363" y="1757363"/>
          <p14:tracePt t="93799" x="4514850" y="1785938"/>
          <p14:tracePt t="93817" x="4457700" y="1865313"/>
          <p14:tracePt t="93835" x="4429125" y="1922463"/>
          <p14:tracePt t="93850" x="4386263" y="1985963"/>
          <p14:tracePt t="93869" x="4365625" y="2000250"/>
          <p14:tracePt t="93887" x="4351338" y="2008188"/>
          <p14:tracePt t="93903" x="4337050" y="2022475"/>
          <p14:tracePt t="93919" x="4322763" y="2036763"/>
          <p14:tracePt t="93937" x="4300538" y="2051050"/>
          <p14:tracePt t="93954" x="4265613" y="2079625"/>
          <p14:tracePt t="93969" x="4229100" y="2122488"/>
          <p14:tracePt t="93987" x="4208463" y="2128838"/>
          <p14:tracePt t="94004" x="4208463" y="2136775"/>
          <p14:tracePt t="94068" x="4208463" y="2128838"/>
          <p14:tracePt t="94076" x="4214813" y="2108200"/>
          <p14:tracePt t="94090" x="4229100" y="2085975"/>
          <p14:tracePt t="94107" x="4251325" y="2057400"/>
          <p14:tracePt t="94124" x="4286250" y="2014538"/>
          <p14:tracePt t="94141" x="4322763" y="1965325"/>
          <p14:tracePt t="94160" x="4400550" y="1900238"/>
          <p14:tracePt t="94175" x="4465638" y="1851025"/>
          <p14:tracePt t="94192" x="4537075" y="1800225"/>
          <p14:tracePt t="94209" x="4600575" y="1751013"/>
          <p14:tracePt t="94226" x="4651375" y="1693863"/>
          <p14:tracePt t="94245" x="4708525" y="1657350"/>
          <p14:tracePt t="94261" x="4729163" y="1636713"/>
          <p14:tracePt t="94278" x="4737100" y="1628775"/>
          <p14:tracePt t="94295" x="4772025" y="1600200"/>
          <p14:tracePt t="94312" x="4786313" y="1593850"/>
          <p14:tracePt t="94329" x="4794250" y="1585913"/>
          <p14:tracePt t="94346" x="4800600" y="1585913"/>
          <p14:tracePt t="95769" x="4800600" y="1579563"/>
          <p14:tracePt t="96169" x="4794250" y="1579563"/>
          <p14:tracePt t="96773" x="4794250" y="1585913"/>
          <p14:tracePt t="96779" x="4786313" y="1593850"/>
          <p14:tracePt t="96790" x="4779963" y="1608138"/>
          <p14:tracePt t="96807" x="4743450" y="1628775"/>
          <p14:tracePt t="96823" x="4708525" y="1643063"/>
          <p14:tracePt t="96844" x="4694238" y="1665288"/>
          <p14:tracePt t="96858" x="4665663" y="1679575"/>
          <p14:tracePt t="96875" x="4637088" y="1722438"/>
          <p14:tracePt t="96893" x="4622800" y="1757363"/>
          <p14:tracePt t="96909" x="4614863" y="1779588"/>
          <p14:tracePt t="96926" x="4608513" y="1800225"/>
          <p14:tracePt t="96943" x="4594225" y="1822450"/>
          <p14:tracePt t="96963" x="4586288" y="1851025"/>
          <p14:tracePt t="96977" x="4579938" y="1871663"/>
          <p14:tracePt t="96981" x="4579938" y="1893888"/>
          <p14:tracePt t="96995" x="4572000" y="1922463"/>
          <p14:tracePt t="97012" x="4565650" y="1928813"/>
          <p14:tracePt t="97028" x="4557713" y="1951038"/>
          <p14:tracePt t="97046" x="4557713" y="1957388"/>
          <p14:tracePt t="97063" x="4551363" y="1965325"/>
          <p14:tracePt t="97081" x="4543425" y="1979613"/>
          <p14:tracePt t="97097" x="4543425" y="1993900"/>
          <p14:tracePt t="97114" x="4543425" y="2008188"/>
          <p14:tracePt t="97133" x="4537075" y="2008188"/>
          <p14:tracePt t="97148" x="4522788" y="2028825"/>
          <p14:tracePt t="97167" x="4500563" y="2057400"/>
          <p14:tracePt t="97184" x="4486275" y="2079625"/>
          <p14:tracePt t="97200" x="4471988" y="2108200"/>
          <p14:tracePt t="97218" x="4457700" y="2114550"/>
          <p14:tracePt t="97234" x="4457700" y="2122488"/>
          <p14:tracePt t="97251" x="4451350" y="2128838"/>
          <p14:tracePt t="97286" x="4443413" y="2136775"/>
          <p14:tracePt t="97303" x="4443413" y="2143125"/>
          <p14:tracePt t="97319" x="4429125" y="2157413"/>
          <p14:tracePt t="97338" x="4429125" y="2171700"/>
          <p14:tracePt t="97372" x="4429125" y="2179638"/>
          <p14:tracePt t="97434" x="4422775" y="2179638"/>
          <p14:tracePt t="97450" x="4414838" y="2179638"/>
          <p14:tracePt t="97460" x="4408488" y="2185988"/>
          <p14:tracePt t="97475" x="4400550" y="2185988"/>
          <p14:tracePt t="97488" x="4394200" y="2193925"/>
          <p14:tracePt t="97497" x="4386263" y="2193925"/>
          <p14:tracePt t="97528" x="4379913" y="2193925"/>
          <p14:tracePt t="97537" x="4371975" y="2193925"/>
          <p14:tracePt t="97544" x="4365625" y="2193925"/>
          <p14:tracePt t="97560" x="4357688" y="2193925"/>
          <p14:tracePt t="97575" x="4329113" y="2193925"/>
          <p14:tracePt t="97592" x="4308475" y="2193925"/>
          <p14:tracePt t="97610" x="4300538" y="2193925"/>
          <p14:tracePt t="97627" x="4294188" y="2193925"/>
          <p14:tracePt t="97956" x="4294188" y="2185988"/>
          <p14:tracePt t="97973" x="4286250" y="2185988"/>
          <p14:tracePt t="99997" x="4286250" y="2179638"/>
          <p14:tracePt t="100776" x="4294188" y="2179638"/>
          <p14:tracePt t="100784" x="4294188" y="2171700"/>
          <p14:tracePt t="100791" x="4300538" y="2171700"/>
          <p14:tracePt t="100805" x="4308475" y="2171700"/>
          <p14:tracePt t="100822" x="4322763" y="2165350"/>
          <p14:tracePt t="100839" x="4337050" y="2157413"/>
          <p14:tracePt t="100856" x="4351338" y="2151063"/>
          <p14:tracePt t="100873" x="4365625" y="2151063"/>
          <p14:tracePt t="100910" x="4371975" y="2151063"/>
          <p14:tracePt t="100927" x="4379913" y="2151063"/>
          <p14:tracePt t="100943" x="4386263" y="2151063"/>
          <p14:tracePt t="100960" x="4400550" y="2151063"/>
          <p14:tracePt t="100993" x="4408488" y="2151063"/>
          <p14:tracePt t="101010" x="4414838" y="2151063"/>
          <p14:tracePt t="101213" x="4414838" y="2143125"/>
          <p14:tracePt t="101237" x="4408488" y="2143125"/>
          <p14:tracePt t="101246" x="4400550" y="2143125"/>
          <p14:tracePt t="101254" x="4386263" y="2143125"/>
          <p14:tracePt t="101267" x="4379913" y="2143125"/>
          <p14:tracePt t="101284" x="4329113" y="2143125"/>
          <p14:tracePt t="101302" x="4300538" y="2143125"/>
          <p14:tracePt t="101319" x="4294188" y="2143125"/>
          <p14:tracePt t="101354" x="4286250" y="2143125"/>
          <p14:tracePt t="101369" x="4279900" y="2143125"/>
          <p14:tracePt t="101387" x="4271963" y="2151063"/>
          <p14:tracePt t="101403" x="4265613" y="2151063"/>
          <p14:tracePt t="101421" x="4257675" y="2151063"/>
          <p14:tracePt t="101439" x="4251325" y="2151063"/>
          <p14:tracePt t="101589" x="4243388" y="2151063"/>
          <p14:tracePt t="102102" x="4243388" y="2143125"/>
          <p14:tracePt t="102108" x="4243388" y="2136775"/>
          <p14:tracePt t="102121" x="4243388" y="2114550"/>
          <p14:tracePt t="102138" x="4251325" y="2079625"/>
          <p14:tracePt t="102157" x="4257675" y="2051050"/>
          <p14:tracePt t="102172" x="4271963" y="2036763"/>
          <p14:tracePt t="102189" x="4322763" y="1985963"/>
          <p14:tracePt t="102209" x="4365625" y="1900238"/>
          <p14:tracePt t="102223" x="4422775" y="1822450"/>
          <p14:tracePt t="102240" x="4451350" y="1765300"/>
          <p14:tracePt t="102259" x="4486275" y="1736725"/>
          <p14:tracePt t="102276" x="4514850" y="1693863"/>
          <p14:tracePt t="102293" x="4522788" y="1679575"/>
          <p14:tracePt t="102309" x="4537075" y="1665288"/>
          <p14:tracePt t="102326" x="4565650" y="1643063"/>
          <p14:tracePt t="102343" x="4586288" y="1622425"/>
          <p14:tracePt t="102361" x="4614863" y="1585913"/>
          <p14:tracePt t="102378" x="4622800" y="1571625"/>
          <p14:tracePt t="102395" x="4629150" y="1565275"/>
          <p14:tracePt t="102411" x="4637088" y="1557338"/>
          <p14:tracePt t="102430" x="4643438" y="1543050"/>
          <p14:tracePt t="102445" x="4651375" y="1543050"/>
          <p14:tracePt t="102463" x="4665663" y="1528763"/>
          <p14:tracePt t="102482" x="4672013" y="1528763"/>
          <p14:tracePt t="102499" x="4686300" y="1514475"/>
          <p14:tracePt t="102516" x="4686300" y="1493838"/>
          <p14:tracePt t="102532" x="4694238" y="1485900"/>
          <p14:tracePt t="102549" x="4694238" y="1479550"/>
          <p14:tracePt t="102748" x="4694238" y="1493838"/>
          <p14:tracePt t="102757" x="4686300" y="1514475"/>
          <p14:tracePt t="102763" x="4679950" y="1536700"/>
          <p14:tracePt t="102775" x="4672013" y="1550988"/>
          <p14:tracePt t="102788" x="4657725" y="1571625"/>
          <p14:tracePt t="102807" x="4629150" y="1614488"/>
          <p14:tracePt t="102823" x="4614863" y="1651000"/>
          <p14:tracePt t="102839" x="4594225" y="1679575"/>
          <p14:tracePt t="102856" x="4579938" y="1708150"/>
          <p14:tracePt t="102873" x="4565650" y="1751013"/>
          <p14:tracePt t="102892" x="4537075" y="1808163"/>
          <p14:tracePt t="102909" x="4508500" y="1857375"/>
          <p14:tracePt t="102926" x="4486275" y="1893888"/>
          <p14:tracePt t="102943" x="4465638" y="1922463"/>
          <p14:tracePt t="102960" x="4451350" y="1965325"/>
          <p14:tracePt t="102978" x="4408488" y="2000250"/>
          <p14:tracePt t="102992" x="4400550" y="2008188"/>
          <p14:tracePt t="103009" x="4379913" y="2014538"/>
          <p14:tracePt t="103028" x="4329113" y="2057400"/>
          <p14:tracePt t="103043" x="4300538" y="2079625"/>
          <p14:tracePt t="103061" x="4286250" y="2093913"/>
          <p14:tracePt t="103078" x="4279900" y="2093913"/>
          <p14:tracePt t="103097" x="4271963" y="2100263"/>
          <p14:tracePt t="103114" x="4265613" y="2100263"/>
          <p14:tracePt t="103131" x="4257675" y="2100263"/>
          <p14:tracePt t="103146" x="4251325" y="2108200"/>
          <p14:tracePt t="103163" x="4229100" y="2114550"/>
          <p14:tracePt t="103181" x="4222750" y="2122488"/>
          <p14:tracePt t="103241" x="4222750" y="2128838"/>
          <p14:tracePt t="103264" x="4208463" y="2143125"/>
          <p14:tracePt t="103273" x="4208463" y="2151063"/>
          <p14:tracePt t="103285" x="4208463" y="2171700"/>
          <p14:tracePt t="103504" x="4214813" y="2171700"/>
          <p14:tracePt t="103519" x="4222750" y="2157413"/>
          <p14:tracePt t="103525" x="4229100" y="2157413"/>
          <p14:tracePt t="103539" x="4237038" y="2157413"/>
          <p14:tracePt t="103557" x="4257675" y="2143125"/>
          <p14:tracePt t="103574" x="4294188" y="2122488"/>
          <p14:tracePt t="103591" x="4314825" y="2108200"/>
          <p14:tracePt t="103607" x="4329113" y="2100263"/>
          <p14:tracePt t="103624" x="4337050" y="2100263"/>
          <p14:tracePt t="103659" x="4357688" y="2093913"/>
          <p14:tracePt t="103677" x="4394200" y="2085975"/>
          <p14:tracePt t="103693" x="4408488" y="2085975"/>
          <p14:tracePt t="103712" x="4451350" y="2085975"/>
          <p14:tracePt t="103728" x="4500563" y="2085975"/>
          <p14:tracePt t="103748" x="4514850" y="2085975"/>
          <p14:tracePt t="103830" x="4522788" y="2085975"/>
          <p14:tracePt t="103842" x="4537075" y="2085975"/>
          <p14:tracePt t="103856" x="4551363" y="2093913"/>
          <p14:tracePt t="103871" x="4557713" y="2100263"/>
          <p14:tracePt t="103881" x="4565650" y="2108200"/>
          <p14:tracePt t="103898" x="4586288" y="2108200"/>
          <p14:tracePt t="103918" x="4614863" y="2122488"/>
          <p14:tracePt t="103934" x="4643438" y="2122488"/>
          <p14:tracePt t="103951" x="4651375" y="2122488"/>
          <p14:tracePt t="103966" x="4657725" y="2122488"/>
          <p14:tracePt t="104587" x="4657725" y="2093913"/>
          <p14:tracePt t="104598" x="4657725" y="2071688"/>
          <p14:tracePt t="104602" x="4657725" y="2036763"/>
          <p14:tracePt t="104619" x="4657725" y="1957388"/>
          <p14:tracePt t="104635" x="4657725" y="1879600"/>
          <p14:tracePt t="104652" x="4657725" y="1814513"/>
          <p14:tracePt t="104669" x="4657725" y="1751013"/>
          <p14:tracePt t="104685" x="4665663" y="1708150"/>
          <p14:tracePt t="104701" x="4679950" y="1657350"/>
          <p14:tracePt t="104721" x="4694238" y="1608138"/>
          <p14:tracePt t="104736" x="4700588" y="1585913"/>
          <p14:tracePt t="104752" x="4708525" y="1550988"/>
          <p14:tracePt t="104769" x="4714875" y="1536700"/>
          <p14:tracePt t="104787" x="4714875" y="1522413"/>
          <p14:tracePt t="104804" x="4714875" y="1514475"/>
          <p14:tracePt t="104821" x="4714875" y="1508125"/>
          <p14:tracePt t="104857" x="4722813" y="1508125"/>
          <p14:tracePt t="104863" x="4722813" y="1500188"/>
          <p14:tracePt t="104882" x="4722813" y="1493838"/>
          <p14:tracePt t="104889" x="4729163" y="1485900"/>
          <p14:tracePt t="104906" x="4737100" y="1465263"/>
          <p14:tracePt t="104910" x="4737100" y="1457325"/>
          <p14:tracePt t="104925" x="4743450" y="1436688"/>
          <p14:tracePt t="104942" x="4751388" y="1428750"/>
          <p14:tracePt t="105541" x="4757738" y="1428750"/>
          <p14:tracePt t="105558" x="4765675" y="1428750"/>
          <p14:tracePt t="105566" x="4779963" y="1428750"/>
          <p14:tracePt t="105574" x="4794250" y="1428750"/>
          <p14:tracePt t="105591" x="4808538" y="1428750"/>
          <p14:tracePt t="105607" x="4822825" y="1428750"/>
          <p14:tracePt t="105626" x="4843463" y="1428750"/>
          <p14:tracePt t="105644" x="4857750" y="1428750"/>
          <p14:tracePt t="105661" x="4865688" y="1428750"/>
          <p14:tracePt t="105675" x="4879975" y="1428750"/>
          <p14:tracePt t="105692" x="4900613" y="1428750"/>
          <p14:tracePt t="105709" x="4908550" y="1428750"/>
          <p14:tracePt t="105727" x="4922838" y="1428750"/>
          <p14:tracePt t="105745" x="4951413" y="1428750"/>
          <p14:tracePt t="105761" x="4965700" y="1428750"/>
          <p14:tracePt t="105778" x="4972050" y="1428750"/>
          <p14:tracePt t="105849" x="4979988" y="1428750"/>
          <p14:tracePt t="105878" x="4979988" y="1436688"/>
          <p14:tracePt t="105897" x="4986338" y="1436688"/>
          <p14:tracePt t="105902" x="4994275" y="1436688"/>
          <p14:tracePt t="105914" x="5000625" y="1443038"/>
          <p14:tracePt t="105931" x="5037138" y="1443038"/>
          <p14:tracePt t="105950" x="5065713" y="1450975"/>
          <p14:tracePt t="105969" x="5094288" y="1465263"/>
          <p14:tracePt t="105983" x="5114925" y="1471613"/>
          <p14:tracePt t="106000" x="5122863" y="1471613"/>
          <p14:tracePt t="106017" x="5137150" y="1471613"/>
          <p14:tracePt t="106034" x="5143500" y="1471613"/>
          <p14:tracePt t="107248" x="5143500" y="1479550"/>
          <p14:tracePt t="107793" x="5143500" y="1485900"/>
          <p14:tracePt t="107818" x="5143500" y="1493838"/>
          <p14:tracePt t="107831" x="5143500" y="1500188"/>
          <p14:tracePt t="107990" x="5143500" y="1508125"/>
          <p14:tracePt t="108012" x="5143500" y="1514475"/>
          <p14:tracePt t="108044" x="5143500" y="1522413"/>
          <p14:tracePt t="108058" x="5143500" y="1528763"/>
          <p14:tracePt t="108075" x="5143500" y="1536700"/>
          <p14:tracePt t="108079" x="5143500" y="1543050"/>
          <p14:tracePt t="108089" x="5143500" y="1550988"/>
          <p14:tracePt t="108106" x="5143500" y="1557338"/>
          <p14:tracePt t="108123" x="5143500" y="1571625"/>
          <p14:tracePt t="108137" x="5143500" y="1585913"/>
          <p14:tracePt t="108153" x="5143500" y="1608138"/>
          <p14:tracePt t="108172" x="5143500" y="1628775"/>
          <p14:tracePt t="108189" x="5143500" y="1651000"/>
          <p14:tracePt t="108223" x="5143500" y="1657350"/>
          <p14:tracePt t="108247" x="5143500" y="1665288"/>
          <p14:tracePt t="108261" x="5143500" y="1671638"/>
          <p14:tracePt t="108277" x="5143500" y="1679575"/>
          <p14:tracePt t="108285" x="5143500" y="1685925"/>
          <p14:tracePt t="108304" x="5143500" y="1693863"/>
          <p14:tracePt t="108307" x="5143500" y="1708150"/>
          <p14:tracePt t="108324" x="5143500" y="1728788"/>
          <p14:tracePt t="108341" x="5137150" y="1743075"/>
          <p14:tracePt t="108358" x="5137150" y="1751013"/>
          <p14:tracePt t="108376" x="5129213" y="1765300"/>
          <p14:tracePt t="108395" x="5114925" y="1800225"/>
          <p14:tracePt t="108410" x="5108575" y="1843088"/>
          <p14:tracePt t="108427" x="5100638" y="1871663"/>
          <p14:tracePt t="108444" x="5094288" y="1900238"/>
          <p14:tracePt t="108461" x="5094288" y="1928813"/>
          <p14:tracePt t="108480" x="5080000" y="1979613"/>
          <p14:tracePt t="108496" x="5072063" y="2000250"/>
          <p14:tracePt t="108514" x="5072063" y="2028825"/>
          <p14:tracePt t="108529" x="5072063" y="2043113"/>
          <p14:tracePt t="108546" x="5072063" y="2051050"/>
          <p14:tracePt t="108766" x="5080000" y="2051050"/>
          <p14:tracePt t="109154" x="5086350" y="2051050"/>
          <p14:tracePt t="109878" x="5094288" y="2057400"/>
          <p14:tracePt t="109886" x="5094288" y="2065338"/>
          <p14:tracePt t="109900" x="5094288" y="2071688"/>
          <p14:tracePt t="109913" x="5100638" y="2071688"/>
          <p14:tracePt t="109930" x="5108575" y="2093913"/>
          <p14:tracePt t="109948" x="5114925" y="2108200"/>
          <p14:tracePt t="109966" x="5122863" y="2128838"/>
          <p14:tracePt t="109984" x="5129213" y="2151063"/>
          <p14:tracePt t="109999" x="5129213" y="2165350"/>
          <p14:tracePt t="110017" x="5157788" y="2222500"/>
          <p14:tracePt t="110035" x="5165725" y="2279650"/>
          <p14:tracePt t="110051" x="5172075" y="2328863"/>
          <p14:tracePt t="110069" x="5172075" y="2379663"/>
          <p14:tracePt t="110084" x="5172075" y="2414588"/>
          <p14:tracePt t="110087" x="5172075" y="2428875"/>
          <p14:tracePt t="110104" x="5172075" y="2451100"/>
          <p14:tracePt t="110122" x="5180013" y="2486025"/>
          <p14:tracePt t="110135" x="5180013" y="2514600"/>
          <p14:tracePt t="110152" x="5172075" y="2565400"/>
          <p14:tracePt t="110171" x="5172075" y="2593975"/>
          <p14:tracePt t="110186" x="5172075" y="2614613"/>
          <p14:tracePt t="110189" x="5172075" y="2636838"/>
          <p14:tracePt t="110206" x="5172075" y="2657475"/>
          <p14:tracePt t="110221" x="5172075" y="2679700"/>
          <p14:tracePt t="110241" x="5172075" y="2708275"/>
          <p14:tracePt t="110255" x="5157788" y="2736850"/>
          <p14:tracePt t="110260" x="5157788" y="2757488"/>
          <p14:tracePt t="110274" x="5157788" y="2779713"/>
          <p14:tracePt t="110291" x="5151438" y="2822575"/>
          <p14:tracePt t="110308" x="5143500" y="2865438"/>
          <p14:tracePt t="110325" x="5137150" y="2971800"/>
          <p14:tracePt t="110342" x="5114925" y="3136900"/>
          <p14:tracePt t="110358" x="5100638" y="3243263"/>
          <p14:tracePt t="110376" x="5080000" y="3336925"/>
          <p14:tracePt t="110395" x="5037138" y="3494088"/>
          <p14:tracePt t="110409" x="5000625" y="3622675"/>
          <p14:tracePt t="110428" x="4972050" y="3743325"/>
          <p14:tracePt t="110445" x="4929188" y="3857625"/>
          <p14:tracePt t="110461" x="4922838" y="3922713"/>
          <p14:tracePt t="110477" x="4900613" y="3994150"/>
          <p14:tracePt t="110494" x="4865688" y="4094163"/>
          <p14:tracePt t="110511" x="4837113" y="4157663"/>
          <p14:tracePt t="110529" x="4822825" y="4194175"/>
          <p14:tracePt t="110546" x="4794250" y="4229100"/>
          <p14:tracePt t="110562" x="4765675" y="4308475"/>
          <p14:tracePt t="110581" x="4737100" y="4365625"/>
          <p14:tracePt t="110597" x="4714875" y="4408488"/>
          <p14:tracePt t="110614" x="4686300" y="4471988"/>
          <p14:tracePt t="110631" x="4657725" y="4522788"/>
          <p14:tracePt t="110649" x="4629150" y="4608513"/>
          <p14:tracePt t="110666" x="4622800" y="4686300"/>
          <p14:tracePt t="110683" x="4614863" y="4765675"/>
          <p14:tracePt t="110699" x="4594225" y="4829175"/>
          <p14:tracePt t="110718" x="4579938" y="4914900"/>
          <p14:tracePt t="110735" x="4565650" y="5051425"/>
          <p14:tracePt t="110751" x="4537075" y="5165725"/>
          <p14:tracePt t="110768" x="4522788" y="5280025"/>
          <p14:tracePt t="110786" x="4514850" y="5372100"/>
          <p14:tracePt t="110804" x="4514850" y="5500688"/>
          <p14:tracePt t="110819" x="4514850" y="5586413"/>
          <p14:tracePt t="110836" x="4529138" y="5708650"/>
          <p14:tracePt t="110853" x="4529138" y="5757863"/>
          <p14:tracePt t="110870" x="4551363" y="5815013"/>
          <p14:tracePt t="110888" x="4579938" y="5915025"/>
          <p14:tracePt t="110905" x="4594225" y="6043613"/>
          <p14:tracePt t="110923" x="4608513" y="6151563"/>
          <p14:tracePt t="110939" x="4614863" y="6215063"/>
          <p14:tracePt t="110955" x="4637088" y="6251575"/>
          <p14:tracePt t="110973" x="4643438" y="6286500"/>
          <p14:tracePt t="110991" x="4651375" y="6315075"/>
          <p14:tracePt t="111008" x="4665663" y="6329363"/>
          <p14:tracePt t="111024" x="4686300" y="6365875"/>
          <p14:tracePt t="111041" x="4714875" y="6394450"/>
          <p14:tracePt t="111059" x="4757738" y="6415088"/>
          <p14:tracePt t="111075" x="4808538" y="6437313"/>
          <p14:tracePt t="111092" x="4837113" y="6443663"/>
          <p14:tracePt t="111112" x="4900613" y="6472238"/>
          <p14:tracePt t="111127" x="4929188" y="6480175"/>
          <p14:tracePt t="111145" x="4994275" y="6486525"/>
          <p14:tracePt t="111162" x="5051425" y="6494463"/>
          <p14:tracePt t="111180" x="5100638" y="6508750"/>
          <p14:tracePt t="111182" x="5143500" y="6515100"/>
          <p14:tracePt t="111197" x="5200650" y="6537325"/>
          <p14:tracePt t="111214" x="5300663" y="6580188"/>
          <p14:tracePt t="111231" x="5343525" y="6580188"/>
          <p14:tracePt t="111248" x="5394325" y="6594475"/>
          <p14:tracePt t="111263" x="5437188" y="6608763"/>
          <p14:tracePt t="111280" x="5494338" y="6615113"/>
          <p14:tracePt t="111297" x="5537200" y="6623050"/>
          <p14:tracePt t="111299" x="5565775" y="6629400"/>
          <p14:tracePt t="111316" x="5608638" y="6629400"/>
          <p14:tracePt t="111334" x="5686425" y="6643688"/>
          <p14:tracePt t="111354" x="5780088" y="6651625"/>
          <p14:tracePt t="111366" x="5808663" y="6651625"/>
          <p14:tracePt t="111383" x="5929313" y="6665913"/>
          <p14:tracePt t="111400" x="5957888" y="6672263"/>
          <p14:tracePt t="111417" x="6057900" y="6680200"/>
          <p14:tracePt t="111434" x="6100763" y="6686550"/>
          <p14:tracePt t="111451" x="6151563" y="6686550"/>
          <p14:tracePt t="111468" x="6194425" y="6715125"/>
          <p14:tracePt t="111485" x="6251575" y="6723063"/>
          <p14:tracePt t="111502" x="6265863" y="6729413"/>
          <p14:tracePt t="111519" x="6280150" y="6729413"/>
          <p14:tracePt t="111537" x="6286500" y="6729413"/>
          <p14:tracePt t="111555" x="6308725" y="6729413"/>
          <p14:tracePt t="111588" x="6315075" y="6729413"/>
          <p14:tracePt t="111605" x="6323013" y="6729413"/>
          <p14:tracePt t="111622" x="6337300" y="6723063"/>
          <p14:tracePt t="111639" x="6343650" y="6715125"/>
          <p14:tracePt t="111656" x="6365875" y="6708775"/>
          <p14:tracePt t="111673" x="6380163" y="6708775"/>
          <p14:tracePt t="111691" x="6386513" y="6708775"/>
          <p14:tracePt t="111730" x="6394450" y="6708775"/>
          <p14:tracePt t="111753" x="6400800" y="6708775"/>
          <p14:tracePt t="111760" x="6408738" y="6708775"/>
          <p14:tracePt t="111776" x="6415088" y="6700838"/>
          <p14:tracePt t="111793" x="6437313" y="6700838"/>
          <p14:tracePt t="111810" x="6451600" y="6700838"/>
          <p14:tracePt t="111827" x="6480175" y="6700838"/>
          <p14:tracePt t="111845" x="6508750" y="6694488"/>
          <p14:tracePt t="111862" x="6537325" y="6694488"/>
          <p14:tracePt t="111879" x="6543675" y="6686550"/>
          <p14:tracePt t="111900" x="6565900" y="6680200"/>
          <p14:tracePt t="111940" x="6572250" y="6680200"/>
          <p14:tracePt t="111964" x="6580188" y="6680200"/>
          <p14:tracePt t="111972" x="6586538" y="6680200"/>
          <p14:tracePt t="111981" x="6594475" y="6680200"/>
          <p14:tracePt t="111998" x="6608763" y="6672263"/>
          <p14:tracePt t="112017" x="6637338" y="6665913"/>
          <p14:tracePt t="112032" x="6651625" y="6657975"/>
          <p14:tracePt t="112049" x="6657975" y="6657975"/>
          <p14:tracePt t="112068" x="6665913" y="6657975"/>
          <p14:tracePt t="112085" x="6680200" y="6657975"/>
          <p14:tracePt t="112119" x="6694488" y="6657975"/>
          <p14:tracePt t="112135" x="6700838" y="6657975"/>
          <p14:tracePt t="112152" x="6729413" y="6680200"/>
          <p14:tracePt t="112170" x="6780213" y="6708775"/>
          <p14:tracePt t="112188" x="6823075" y="6708775"/>
          <p14:tracePt t="112203" x="6851650" y="6715125"/>
          <p14:tracePt t="112223" x="6872288" y="6715125"/>
          <p14:tracePt t="112856" x="6880225" y="6715125"/>
          <p14:tracePt t="112866" x="6894513" y="6715125"/>
          <p14:tracePt t="112872" x="6900863" y="6715125"/>
          <p14:tracePt t="112886" x="6937375" y="6715125"/>
          <p14:tracePt t="112904" x="6965950" y="6715125"/>
          <p14:tracePt t="112921" x="6986588" y="6715125"/>
          <p14:tracePt t="112941" x="7008813" y="6715125"/>
          <p14:tracePt t="113136" x="7000875" y="6715125"/>
          <p14:tracePt t="113146" x="6994525" y="6715125"/>
          <p14:tracePt t="113160" x="6986588" y="6715125"/>
          <p14:tracePt t="113166" x="6980238" y="6715125"/>
          <p14:tracePt t="113177" x="6972300" y="6723063"/>
          <p14:tracePt t="113194" x="6965950" y="6723063"/>
          <p14:tracePt t="113211" x="6958013" y="6723063"/>
          <p14:tracePt t="113350" x="6951663" y="6723063"/>
          <p14:tracePt t="113419" x="6943725" y="6723063"/>
          <p14:tracePt t="114767" x="6951663" y="6723063"/>
          <p14:tracePt t="114794" x="6958013" y="6723063"/>
          <p14:tracePt t="114821" x="6958013" y="6715125"/>
          <p14:tracePt t="114868" x="6965950" y="6715125"/>
          <p14:tracePt t="114885" x="6972300" y="6715125"/>
          <p14:tracePt t="114902" x="6980238" y="6715125"/>
          <p14:tracePt t="114917" x="6986588" y="6715125"/>
          <p14:tracePt t="114931" x="6994525" y="6715125"/>
          <p14:tracePt t="114960" x="7000875" y="6715125"/>
          <p14:tracePt t="114978" x="7008813" y="6715125"/>
          <p14:tracePt t="115003" x="7015163" y="6715125"/>
          <p14:tracePt t="115035" x="7023100" y="6715125"/>
          <p14:tracePt t="115049" x="7029450" y="6715125"/>
          <p14:tracePt t="115058" x="7037388" y="6715125"/>
          <p14:tracePt t="115067" x="7037388" y="6708775"/>
          <p14:tracePt t="115075" x="7051675" y="6708775"/>
          <p14:tracePt t="115091" x="7058025" y="6708775"/>
          <p14:tracePt t="115108" x="7072313" y="6708775"/>
          <p14:tracePt t="115126" x="7080250" y="6708775"/>
          <p14:tracePt t="115142" x="7086600" y="6708775"/>
          <p14:tracePt t="115541" x="7094538" y="6708775"/>
          <p14:tracePt t="115550" x="7100888" y="6708775"/>
          <p14:tracePt t="115556" x="7108825" y="6708775"/>
          <p14:tracePt t="115580" x="7115175" y="6708775"/>
          <p14:tracePt t="115588" x="7123113" y="6708775"/>
          <p14:tracePt t="115610" x="7129463" y="6708775"/>
          <p14:tracePt t="115635" x="7137400" y="6708775"/>
          <p14:tracePt t="115651" x="7151688" y="6708775"/>
          <p14:tracePt t="115667" x="7158038" y="6708775"/>
          <p14:tracePt t="116380" x="7165975" y="6708775"/>
          <p14:tracePt t="116408" x="7172325" y="6708775"/>
          <p14:tracePt t="116416" x="7180263" y="6708775"/>
          <p14:tracePt t="116432" x="7186613" y="6708775"/>
          <p14:tracePt t="116446" x="7194550" y="6708775"/>
          <p14:tracePt t="116462" x="7208838" y="6708775"/>
          <p14:tracePt t="116479" x="7208838" y="6715125"/>
          <p14:tracePt t="116492" x="7215188" y="6715125"/>
          <p14:tracePt t="116509" x="7237413" y="6715125"/>
          <p14:tracePt t="116527" x="7258050" y="6715125"/>
          <p14:tracePt t="116544" x="7280275" y="6715125"/>
          <p14:tracePt t="116561" x="7286625" y="6715125"/>
          <p14:tracePt t="116577" x="7308850" y="6715125"/>
          <p14:tracePt t="116595" x="7315200" y="6715125"/>
          <p14:tracePt t="116658" x="7323138" y="6715125"/>
          <p14:tracePt t="117495" x="7337425" y="6715125"/>
          <p14:tracePt t="117503" x="7351713" y="6715125"/>
          <p14:tracePt t="117510" x="7358063" y="6715125"/>
          <p14:tracePt t="117522" x="7366000" y="6715125"/>
          <p14:tracePt t="117537" x="7380288" y="6715125"/>
          <p14:tracePt t="117555" x="7408863" y="6708775"/>
          <p14:tracePt t="117569" x="7415213" y="6708775"/>
          <p14:tracePt t="117586" x="7415213" y="6700838"/>
          <p14:tracePt t="117603" x="7423150" y="6700838"/>
          <p14:tracePt t="117651" x="7429500" y="6700838"/>
          <p14:tracePt t="117667" x="7437438" y="6700838"/>
          <p14:tracePt t="117674" x="7443788" y="6700838"/>
          <p14:tracePt t="117682" x="7458075" y="6700838"/>
          <p14:tracePt t="117689" x="7466013" y="6700838"/>
          <p14:tracePt t="117706" x="7472363" y="6700838"/>
          <p14:tracePt t="117722" x="7480300" y="6700838"/>
          <p14:tracePt t="117739" x="7494588" y="6700838"/>
          <p14:tracePt t="117757" x="7500938" y="6700838"/>
          <p14:tracePt t="117774" x="7529513" y="6694488"/>
          <p14:tracePt t="117791" x="7551738" y="6694488"/>
          <p14:tracePt t="117808" x="7558088" y="6694488"/>
          <p14:tracePt t="117825" x="7586663" y="6686550"/>
          <p14:tracePt t="117842" x="7608888" y="6680200"/>
          <p14:tracePt t="117859" x="7637463" y="6680200"/>
          <p14:tracePt t="117877" x="7658100" y="6680200"/>
          <p14:tracePt t="117893" x="7666038" y="6680200"/>
          <p14:tracePt t="117929" x="7672388" y="6680200"/>
          <p14:tracePt t="118135" x="7680325" y="6672263"/>
          <p14:tracePt t="118144" x="7680325" y="6651625"/>
          <p14:tracePt t="118149" x="7686675" y="6637338"/>
          <p14:tracePt t="118167" x="7700963" y="6608763"/>
          <p14:tracePt t="118184" x="7700963" y="6600825"/>
          <p14:tracePt t="141456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탐색 알고리즘 성능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82860" y="1493785"/>
                <a:ext cx="8229600" cy="4525963"/>
              </a:xfrm>
            </p:spPr>
            <p:txBody>
              <a:bodyPr/>
              <a:lstStyle/>
              <a:p>
                <a:r>
                  <a:rPr lang="ko-KR" altLang="en-US" dirty="0" smtClean="0"/>
                  <a:t>깊이 우선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탐색 </a:t>
                </a:r>
                <a:r>
                  <a:rPr lang="en-US" altLang="ko-KR" dirty="0" smtClean="0"/>
                  <a:t>/ </a:t>
                </a:r>
                <a:r>
                  <a:rPr lang="ko-KR" altLang="en-US" dirty="0" smtClean="0"/>
                  <a:t>너비 </a:t>
                </a:r>
                <a:r>
                  <a:rPr lang="ko-KR" altLang="en-US" dirty="0"/>
                  <a:t>우선 탐색</a:t>
                </a:r>
                <a:endParaRPr lang="ko-KR" altLang="en-US" dirty="0" smtClean="0"/>
              </a:p>
              <a:p>
                <a:pPr lvl="1"/>
                <a:r>
                  <a:rPr lang="ko-KR" altLang="en-US" dirty="0" smtClean="0"/>
                  <a:t>인접 행렬 표현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/>
                  <a:t>인접 리스트로 표현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완전 그래프와 같은 조밀 그래프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인접 행렬이 유리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희소 그래프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</a:t>
                </a:r>
                <a:r>
                  <a:rPr lang="ko-KR" altLang="en-US" dirty="0" smtClean="0"/>
                  <a:t> 인접리스트가 유리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860" y="1493785"/>
                <a:ext cx="8229600" cy="4525963"/>
              </a:xfrm>
              <a:blipFill>
                <a:blip r:embed="rId5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5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62"/>
    </mc:Choice>
    <mc:Fallback xmlns="">
      <p:transition spd="slow" advTm="3546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10.4 </a:t>
            </a:r>
            <a:r>
              <a:rPr lang="ko-KR" altLang="en-US" dirty="0">
                <a:solidFill>
                  <a:srgbClr val="0000FF"/>
                </a:solidFill>
              </a:rPr>
              <a:t>연결 성분 검사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연결 성분이란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연결 성분 검사 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알고리즘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chemeClr val="tx2"/>
                </a:solidFill>
              </a:rPr>
              <a:t>인접 리스트 구현</a:t>
            </a:r>
          </a:p>
          <a:p>
            <a:pPr lvl="1">
              <a:lnSpc>
                <a:spcPct val="150000"/>
              </a:lnSpc>
              <a:defRPr/>
            </a:pPr>
            <a:endParaRPr lang="ko-KR" altLang="en-US" sz="2000" kern="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4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6"/>
    </mc:Choice>
    <mc:Fallback xmlns="">
      <p:transition spd="slow" advTm="2808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10.1 </a:t>
            </a:r>
            <a:r>
              <a:rPr lang="ko-KR" altLang="en-US" dirty="0" err="1">
                <a:solidFill>
                  <a:srgbClr val="0000FF"/>
                </a:solidFill>
              </a:rPr>
              <a:t>그래프란</a:t>
            </a:r>
            <a:r>
              <a:rPr lang="en-US" altLang="ko-KR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그래프의 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역사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그래프의 정의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, </a:t>
            </a:r>
            <a:endParaRPr lang="ko-KR" altLang="en-US" sz="2400" kern="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그래프의 종류</a:t>
            </a:r>
            <a:r>
              <a:rPr lang="en-US" altLang="ko-KR" sz="2400" kern="0" dirty="0">
                <a:solidFill>
                  <a:schemeClr val="tx2"/>
                </a:solidFill>
              </a:rPr>
              <a:t>, </a:t>
            </a:r>
            <a:endParaRPr lang="ko-KR" altLang="en-US" sz="2400" kern="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그래프 </a:t>
            </a:r>
            <a:r>
              <a:rPr lang="ko-KR" altLang="en-US" sz="2400" kern="0" dirty="0">
                <a:solidFill>
                  <a:schemeClr val="tx2"/>
                </a:solidFill>
              </a:rPr>
              <a:t>용어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그래프 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ADT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8"/>
    </mc:Choice>
    <mc:Fallback xmlns="">
      <p:transition spd="slow" advTm="1117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최대로 연결된 부분 그래프들을 구함</a:t>
            </a:r>
          </a:p>
          <a:p>
            <a:pPr lvl="1"/>
            <a:r>
              <a:rPr lang="en-US" altLang="ko-KR" dirty="0" smtClean="0"/>
              <a:t>DFS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BFS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반복적으로 이용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연결 성분이란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83895"/>
            <a:ext cx="7103524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89"/>
    </mc:Choice>
    <mc:Fallback xmlns="">
      <p:transition spd="slow" advTm="8028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525" x="5129213" y="5586413"/>
          <p14:tracePt t="4652" x="5129213" y="5580063"/>
          <p14:tracePt t="4678" x="5122863" y="5572125"/>
          <p14:tracePt t="4684" x="5108575" y="5565775"/>
          <p14:tracePt t="4695" x="5086350" y="5565775"/>
          <p14:tracePt t="4713" x="5043488" y="5537200"/>
          <p14:tracePt t="4730" x="4965700" y="5457825"/>
          <p14:tracePt t="4747" x="4886325" y="5422900"/>
          <p14:tracePt t="4764" x="4814888" y="5380038"/>
          <p14:tracePt t="4782" x="4779963" y="5365750"/>
          <p14:tracePt t="4800" x="4714875" y="5329238"/>
          <p14:tracePt t="4817" x="4643438" y="5294313"/>
          <p14:tracePt t="4833" x="4586288" y="5265738"/>
          <p14:tracePt t="4850" x="4514850" y="5200650"/>
          <p14:tracePt t="4867" x="4386263" y="5108575"/>
          <p14:tracePt t="4888" x="4208463" y="4979988"/>
          <p14:tracePt t="4905" x="4114800" y="4922838"/>
          <p14:tracePt t="4918" x="4022725" y="4894263"/>
          <p14:tracePt t="4935" x="3979863" y="4879975"/>
          <p14:tracePt t="4952" x="3922713" y="4865688"/>
          <p14:tracePt t="4971" x="3886200" y="4865688"/>
          <p14:tracePt t="4988" x="3851275" y="4843463"/>
          <p14:tracePt t="5004" x="3829050" y="4829175"/>
          <p14:tracePt t="5023" x="3800475" y="4829175"/>
          <p14:tracePt t="5038" x="3765550" y="4814888"/>
          <p14:tracePt t="5056" x="3751263" y="4808538"/>
          <p14:tracePt t="5073" x="3714750" y="4786313"/>
          <p14:tracePt t="5090" x="3671888" y="4751388"/>
          <p14:tracePt t="5107" x="3651250" y="4737100"/>
          <p14:tracePt t="5124" x="3643313" y="4722813"/>
          <p14:tracePt t="5141" x="3614738" y="4722813"/>
          <p14:tracePt t="5158" x="3594100" y="4708525"/>
          <p14:tracePt t="5175" x="3543300" y="4686300"/>
          <p14:tracePt t="5193" x="3508375" y="4672013"/>
          <p14:tracePt t="5210" x="3471863" y="4665663"/>
          <p14:tracePt t="5227" x="3436938" y="4643438"/>
          <p14:tracePt t="5245" x="3351213" y="4608513"/>
          <p14:tracePt t="5261" x="3300413" y="4594225"/>
          <p14:tracePt t="5278" x="3265488" y="4572000"/>
          <p14:tracePt t="5296" x="3194050" y="4543425"/>
          <p14:tracePt t="5314" x="3165475" y="4514850"/>
          <p14:tracePt t="5330" x="3086100" y="4479925"/>
          <p14:tracePt t="5331" x="3036888" y="4443413"/>
          <p14:tracePt t="5349" x="2965450" y="4394200"/>
          <p14:tracePt t="5364" x="2900363" y="4357688"/>
          <p14:tracePt t="5381" x="2857500" y="4329113"/>
          <p14:tracePt t="5399" x="2786063" y="4300538"/>
          <p14:tracePt t="5416" x="2728913" y="4265613"/>
          <p14:tracePt t="5433" x="2679700" y="4243388"/>
          <p14:tracePt t="5451" x="2643188" y="4229100"/>
          <p14:tracePt t="5469" x="2614613" y="4208463"/>
          <p14:tracePt t="5485" x="2600325" y="4208463"/>
          <p14:tracePt t="5501" x="2579688" y="4200525"/>
          <p14:tracePt t="5504" x="2565400" y="4200525"/>
          <p14:tracePt t="5519" x="2536825" y="4194175"/>
          <p14:tracePt t="5535" x="2508250" y="4186238"/>
          <p14:tracePt t="5552" x="2465388" y="4179888"/>
          <p14:tracePt t="5570" x="2400300" y="4165600"/>
          <p14:tracePt t="5587" x="2351088" y="4157663"/>
          <p14:tracePt t="5604" x="2308225" y="4137025"/>
          <p14:tracePt t="5621" x="2271713" y="4122738"/>
          <p14:tracePt t="5638" x="2243138" y="4122738"/>
          <p14:tracePt t="5655" x="2222500" y="4100513"/>
          <p14:tracePt t="5673" x="2179638" y="4100513"/>
          <p14:tracePt t="5690" x="2136775" y="4094163"/>
          <p14:tracePt t="5695" x="2114550" y="4094163"/>
          <p14:tracePt t="5706" x="2100263" y="4086225"/>
          <p14:tracePt t="5724" x="2036763" y="4071938"/>
          <p14:tracePt t="5741" x="2000250" y="4057650"/>
          <p14:tracePt t="5760" x="1979613" y="4051300"/>
          <p14:tracePt t="6092" x="1985963" y="4051300"/>
          <p14:tracePt t="6130" x="1993900" y="4051300"/>
          <p14:tracePt t="6152" x="1993900" y="4043363"/>
          <p14:tracePt t="6183" x="1993900" y="4037013"/>
          <p14:tracePt t="6194" x="2000250" y="4037013"/>
          <p14:tracePt t="6209" x="2008188" y="4037013"/>
          <p14:tracePt t="6233" x="2014538" y="4037013"/>
          <p14:tracePt t="6240" x="2014538" y="4029075"/>
          <p14:tracePt t="6255" x="2022475" y="4022725"/>
          <p14:tracePt t="6273" x="2036763" y="4014788"/>
          <p14:tracePt t="6290" x="2043113" y="4008438"/>
          <p14:tracePt t="6309" x="2071688" y="4000500"/>
          <p14:tracePt t="6323" x="2108200" y="4000500"/>
          <p14:tracePt t="6341" x="2128838" y="3994150"/>
          <p14:tracePt t="6358" x="2165350" y="3986213"/>
          <p14:tracePt t="6375" x="2193925" y="3986213"/>
          <p14:tracePt t="6392" x="2222500" y="3986213"/>
          <p14:tracePt t="6409" x="2265363" y="3971925"/>
          <p14:tracePt t="6426" x="2271713" y="3965575"/>
          <p14:tracePt t="6446" x="2279650" y="3957638"/>
          <p14:tracePt t="6490" x="2279650" y="3951288"/>
          <p14:tracePt t="6505" x="2286000" y="3951288"/>
          <p14:tracePt t="6544" x="2293938" y="3951288"/>
          <p14:tracePt t="6556" x="2300288" y="3951288"/>
          <p14:tracePt t="6563" x="2308225" y="3951288"/>
          <p14:tracePt t="6582" x="2322513" y="3951288"/>
          <p14:tracePt t="6598" x="2336800" y="3951288"/>
          <p14:tracePt t="6632" x="2351088" y="3951288"/>
          <p14:tracePt t="6788" x="2357438" y="3951288"/>
          <p14:tracePt t="6825" x="2365375" y="3951288"/>
          <p14:tracePt t="6834" x="2365375" y="3937000"/>
          <p14:tracePt t="6859" x="2365375" y="3929063"/>
          <p14:tracePt t="6904" x="2371725" y="3929063"/>
          <p14:tracePt t="6935" x="2379663" y="3929063"/>
          <p14:tracePt t="6943" x="2379663" y="3922713"/>
          <p14:tracePt t="6951" x="2393950" y="3922713"/>
          <p14:tracePt t="6961" x="2408238" y="3914775"/>
          <p14:tracePt t="6975" x="2422525" y="3914775"/>
          <p14:tracePt t="6994" x="2436813" y="3914775"/>
          <p14:tracePt t="7012" x="2465388" y="3914775"/>
          <p14:tracePt t="7028" x="2479675" y="3914775"/>
          <p14:tracePt t="7043" x="2493963" y="3914775"/>
          <p14:tracePt t="7060" x="2508250" y="3914775"/>
          <p14:tracePt t="7078" x="2528888" y="3922713"/>
          <p14:tracePt t="7095" x="2557463" y="3929063"/>
          <p14:tracePt t="7112" x="2579688" y="3937000"/>
          <p14:tracePt t="7129" x="2628900" y="3943350"/>
          <p14:tracePt t="7148" x="2651125" y="3957638"/>
          <p14:tracePt t="7168" x="2671763" y="3965575"/>
          <p14:tracePt t="7180" x="2671763" y="3971925"/>
          <p14:tracePt t="7201" x="2679700" y="3979863"/>
          <p14:tracePt t="7215" x="2686050" y="3986213"/>
          <p14:tracePt t="7232" x="2693988" y="3994150"/>
          <p14:tracePt t="7249" x="2693988" y="4000500"/>
          <p14:tracePt t="7266" x="2693988" y="4008438"/>
          <p14:tracePt t="7302" x="2700338" y="4037013"/>
          <p14:tracePt t="7317" x="2700338" y="4051300"/>
          <p14:tracePt t="7335" x="2700338" y="4057650"/>
          <p14:tracePt t="7352" x="2700338" y="4079875"/>
          <p14:tracePt t="7369" x="2700338" y="4100513"/>
          <p14:tracePt t="7388" x="2693988" y="4137025"/>
          <p14:tracePt t="7405" x="2693988" y="4171950"/>
          <p14:tracePt t="7423" x="2679700" y="4186238"/>
          <p14:tracePt t="7439" x="2651125" y="4208463"/>
          <p14:tracePt t="7457" x="2636838" y="4251325"/>
          <p14:tracePt t="7460" x="2636838" y="4265613"/>
          <p14:tracePt t="7473" x="2608263" y="4294188"/>
          <p14:tracePt t="7489" x="2579688" y="4314825"/>
          <p14:tracePt t="7506" x="2557463" y="4322763"/>
          <p14:tracePt t="7523" x="2543175" y="4343400"/>
          <p14:tracePt t="7542" x="2508250" y="4351338"/>
          <p14:tracePt t="7558" x="2451100" y="4379913"/>
          <p14:tracePt t="7575" x="2400300" y="4386263"/>
          <p14:tracePt t="7592" x="2322513" y="4408488"/>
          <p14:tracePt t="7609" x="2265363" y="4414838"/>
          <p14:tracePt t="7628" x="2171700" y="4422775"/>
          <p14:tracePt t="7645" x="2022475" y="4465638"/>
          <p14:tracePt t="7662" x="1885950" y="4471988"/>
          <p14:tracePt t="7678" x="1765300" y="4479925"/>
          <p14:tracePt t="7696" x="1700213" y="4479925"/>
          <p14:tracePt t="7702" x="1636713" y="4471988"/>
          <p14:tracePt t="7711" x="1593850" y="4465638"/>
          <p14:tracePt t="7729" x="1414463" y="4408488"/>
          <p14:tracePt t="7746" x="1279525" y="4386263"/>
          <p14:tracePt t="7765" x="1171575" y="4371975"/>
          <p14:tracePt t="7782" x="1065213" y="4343400"/>
          <p14:tracePt t="7799" x="965200" y="4308475"/>
          <p14:tracePt t="7817" x="785813" y="4251325"/>
          <p14:tracePt t="7834" x="665163" y="4200525"/>
          <p14:tracePt t="7850" x="542925" y="4157663"/>
          <p14:tracePt t="7868" x="479425" y="4114800"/>
          <p14:tracePt t="7885" x="422275" y="4029075"/>
          <p14:tracePt t="7902" x="385763" y="3971925"/>
          <p14:tracePt t="7918" x="350838" y="3900488"/>
          <p14:tracePt t="7935" x="342900" y="3836988"/>
          <p14:tracePt t="7954" x="307975" y="3736975"/>
          <p14:tracePt t="7968" x="285750" y="3629025"/>
          <p14:tracePt t="7988" x="265113" y="3494088"/>
          <p14:tracePt t="8003" x="265113" y="3408363"/>
          <p14:tracePt t="8022" x="265113" y="3322638"/>
          <p14:tracePt t="8039" x="257175" y="3208338"/>
          <p14:tracePt t="8056" x="271463" y="3094038"/>
          <p14:tracePt t="8074" x="300038" y="2936875"/>
          <p14:tracePt t="8091" x="300038" y="2857500"/>
          <p14:tracePt t="8108" x="322263" y="2808288"/>
          <p14:tracePt t="8123" x="336550" y="2771775"/>
          <p14:tracePt t="8140" x="357188" y="2743200"/>
          <p14:tracePt t="8157" x="385763" y="2700338"/>
          <p14:tracePt t="8176" x="436563" y="2636838"/>
          <p14:tracePt t="8195" x="442913" y="2608263"/>
          <p14:tracePt t="8200" x="465138" y="2586038"/>
          <p14:tracePt t="8211" x="479425" y="2565400"/>
          <p14:tracePt t="8226" x="536575" y="2508250"/>
          <p14:tracePt t="8243" x="608013" y="2479675"/>
          <p14:tracePt t="8262" x="793750" y="2465388"/>
          <p14:tracePt t="8278" x="908050" y="2471738"/>
          <p14:tracePt t="8295" x="985838" y="2471738"/>
          <p14:tracePt t="8312" x="1057275" y="2471738"/>
          <p14:tracePt t="8330" x="1171575" y="2465388"/>
          <p14:tracePt t="8346" x="1250950" y="2465388"/>
          <p14:tracePt t="8348" x="1279525" y="2451100"/>
          <p14:tracePt t="8363" x="1365250" y="2422525"/>
          <p14:tracePt t="8380" x="1436688" y="2400300"/>
          <p14:tracePt t="8397" x="1543050" y="2386013"/>
          <p14:tracePt t="8414" x="1671638" y="2371725"/>
          <p14:tracePt t="8431" x="1793875" y="2371725"/>
          <p14:tracePt t="8449" x="1965325" y="2371725"/>
          <p14:tracePt t="8466" x="2157413" y="2365375"/>
          <p14:tracePt t="8483" x="2314575" y="2379663"/>
          <p14:tracePt t="8500" x="2451100" y="2393950"/>
          <p14:tracePt t="8517" x="2536825" y="2422525"/>
          <p14:tracePt t="8535" x="2657475" y="2443163"/>
          <p14:tracePt t="8551" x="2736850" y="2457450"/>
          <p14:tracePt t="8569" x="2779713" y="2479675"/>
          <p14:tracePt t="8586" x="2836863" y="2514600"/>
          <p14:tracePt t="8605" x="2894013" y="2543175"/>
          <p14:tracePt t="8622" x="2943225" y="2579688"/>
          <p14:tracePt t="8639" x="2965450" y="2586038"/>
          <p14:tracePt t="8656" x="2986088" y="2622550"/>
          <p14:tracePt t="8673" x="3008313" y="2643188"/>
          <p14:tracePt t="8692" x="3028950" y="2708275"/>
          <p14:tracePt t="8706" x="3036888" y="2736850"/>
          <p14:tracePt t="8725" x="3079750" y="2808288"/>
          <p14:tracePt t="8742" x="3100388" y="2851150"/>
          <p14:tracePt t="8759" x="3114675" y="2886075"/>
          <p14:tracePt t="8776" x="3122613" y="2928938"/>
          <p14:tracePt t="8792" x="3122613" y="2994025"/>
          <p14:tracePt t="8810" x="3122613" y="3071813"/>
          <p14:tracePt t="8827" x="3122613" y="3143250"/>
          <p14:tracePt t="8848" x="3100388" y="3222625"/>
          <p14:tracePt t="8860" x="3100388" y="3236913"/>
          <p14:tracePt t="8877" x="3079750" y="3257550"/>
          <p14:tracePt t="8894" x="3043238" y="3271838"/>
          <p14:tracePt t="8911" x="3014663" y="3271838"/>
          <p14:tracePt t="8928" x="3000375" y="3271838"/>
          <p14:tracePt t="8947" x="2951163" y="3279775"/>
          <p14:tracePt t="8965" x="2851150" y="3322638"/>
          <p14:tracePt t="8981" x="2779713" y="3386138"/>
          <p14:tracePt t="8999" x="2714625" y="3451225"/>
          <p14:tracePt t="9014" x="2686050" y="3479800"/>
          <p14:tracePt t="9031" x="2657475" y="3500438"/>
          <p14:tracePt t="9049" x="2608263" y="3514725"/>
          <p14:tracePt t="9066" x="2528888" y="3529013"/>
          <p14:tracePt t="9083" x="2486025" y="3536950"/>
          <p14:tracePt t="9100" x="2428875" y="3543300"/>
          <p14:tracePt t="9118" x="2386013" y="3551238"/>
          <p14:tracePt t="9134" x="2357438" y="3565525"/>
          <p14:tracePt t="9153" x="2328863" y="3571875"/>
          <p14:tracePt t="9170" x="2286000" y="3571875"/>
          <p14:tracePt t="9187" x="2236788" y="3571875"/>
          <p14:tracePt t="9203" x="2214563" y="3571875"/>
          <p14:tracePt t="9206" x="2185988" y="3571875"/>
          <p14:tracePt t="9222" x="2157413" y="3571875"/>
          <p14:tracePt t="9238" x="2122488" y="3594100"/>
          <p14:tracePt t="9256" x="2079625" y="3614738"/>
          <p14:tracePt t="9271" x="2022475" y="3643313"/>
          <p14:tracePt t="9288" x="1900238" y="3671888"/>
          <p14:tracePt t="9305" x="1808163" y="3714750"/>
          <p14:tracePt t="9322" x="1700213" y="3743325"/>
          <p14:tracePt t="9340" x="1536700" y="3786188"/>
          <p14:tracePt t="9357" x="1436688" y="3794125"/>
          <p14:tracePt t="9375" x="1308100" y="3794125"/>
          <p14:tracePt t="9391" x="1222375" y="3786188"/>
          <p14:tracePt t="9409" x="1079500" y="3729038"/>
          <p14:tracePt t="9425" x="993775" y="3694113"/>
          <p14:tracePt t="9442" x="950913" y="3651250"/>
          <p14:tracePt t="9460" x="908050" y="3586163"/>
          <p14:tracePt t="9477" x="871538" y="3508375"/>
          <p14:tracePt t="9494" x="842963" y="3422650"/>
          <p14:tracePt t="9512" x="822325" y="3386138"/>
          <p14:tracePt t="9529" x="808038" y="3343275"/>
          <p14:tracePt t="9545" x="808038" y="3308350"/>
          <p14:tracePt t="9563" x="800100" y="3286125"/>
          <p14:tracePt t="9582" x="800100" y="3243263"/>
          <p14:tracePt t="9597" x="808038" y="3186113"/>
          <p14:tracePt t="9614" x="828675" y="3114675"/>
          <p14:tracePt t="9631" x="865188" y="3043238"/>
          <p14:tracePt t="9649" x="900113" y="3014663"/>
          <p14:tracePt t="9665" x="936625" y="2994025"/>
          <p14:tracePt t="9683" x="971550" y="2979738"/>
          <p14:tracePt t="9700" x="1022350" y="2957513"/>
          <p14:tracePt t="9717" x="1057275" y="2943225"/>
          <p14:tracePt t="9734" x="1100138" y="2908300"/>
          <p14:tracePt t="9751" x="1114425" y="2879725"/>
          <p14:tracePt t="9770" x="1128713" y="2871788"/>
          <p14:tracePt t="9787" x="1136650" y="2871788"/>
          <p14:tracePt t="9858" x="1150938" y="2871788"/>
          <p14:tracePt t="9867" x="1165225" y="2871788"/>
          <p14:tracePt t="9872" x="1171575" y="2879725"/>
          <p14:tracePt t="9888" x="1185863" y="2886075"/>
          <p14:tracePt t="9906" x="1214438" y="2908300"/>
          <p14:tracePt t="9922" x="1222375" y="2951163"/>
          <p14:tracePt t="9941" x="1243013" y="3036888"/>
          <p14:tracePt t="9958" x="1243013" y="3136900"/>
          <p14:tracePt t="9978" x="1243013" y="3222625"/>
          <p14:tracePt t="9993" x="1243013" y="3328988"/>
          <p14:tracePt t="9996" x="1243013" y="3365500"/>
          <p14:tracePt t="10010" x="1243013" y="3422650"/>
          <p14:tracePt t="10027" x="1243013" y="3536950"/>
          <p14:tracePt t="10029" x="1243013" y="3608388"/>
          <p14:tracePt t="10042" x="1243013" y="3671888"/>
          <p14:tracePt t="10060" x="1265238" y="3829050"/>
          <p14:tracePt t="10077" x="1265238" y="3871913"/>
          <p14:tracePt t="10094" x="1265238" y="3908425"/>
          <p14:tracePt t="10111" x="1285875" y="3929063"/>
          <p14:tracePt t="10131" x="1293813" y="3937000"/>
          <p14:tracePt t="10146" x="1308100" y="3943350"/>
          <p14:tracePt t="10163" x="1343025" y="3943350"/>
          <p14:tracePt t="10180" x="1379538" y="3943350"/>
          <p14:tracePt t="10197" x="1450975" y="3957638"/>
          <p14:tracePt t="10201" x="1500188" y="3957638"/>
          <p14:tracePt t="10214" x="1571625" y="3957638"/>
          <p14:tracePt t="10231" x="1622425" y="3943350"/>
          <p14:tracePt t="10248" x="1679575" y="3908425"/>
          <p14:tracePt t="10265" x="1708150" y="3886200"/>
          <p14:tracePt t="10282" x="1728788" y="3857625"/>
          <p14:tracePt t="10300" x="1743075" y="3836988"/>
          <p14:tracePt t="10316" x="1743075" y="3829050"/>
          <p14:tracePt t="10334" x="1751013" y="3808413"/>
          <p14:tracePt t="10351" x="1771650" y="3786188"/>
          <p14:tracePt t="10368" x="1793875" y="3743325"/>
          <p14:tracePt t="10385" x="1808163" y="3651250"/>
          <p14:tracePt t="10402" x="1822450" y="3622675"/>
          <p14:tracePt t="10421" x="1828800" y="3594100"/>
          <p14:tracePt t="10436" x="1828800" y="3586163"/>
          <p14:tracePt t="10551" x="1828800" y="3579813"/>
          <p14:tracePt t="10567" x="1836738" y="3571875"/>
          <p14:tracePt t="10661" x="1836738" y="3565525"/>
          <p14:tracePt t="10680" x="1836738" y="3557588"/>
          <p14:tracePt t="10695" x="1843088" y="3543300"/>
          <p14:tracePt t="10707" x="1843088" y="3536950"/>
          <p14:tracePt t="10724" x="1843088" y="3529013"/>
          <p14:tracePt t="10739" x="1843088" y="3522663"/>
          <p14:tracePt t="10780" x="1843088" y="3514725"/>
          <p14:tracePt t="10801" x="1843088" y="3508375"/>
          <p14:tracePt t="10809" x="1843088" y="3500438"/>
          <p14:tracePt t="10818" x="1843088" y="3494088"/>
          <p14:tracePt t="10992" x="1851025" y="3494088"/>
          <p14:tracePt t="10999" x="1900238" y="3508375"/>
          <p14:tracePt t="11009" x="1957388" y="3514725"/>
          <p14:tracePt t="11019" x="2108200" y="3586163"/>
          <p14:tracePt t="11036" x="2343150" y="3679825"/>
          <p14:tracePt t="11054" x="2657475" y="3779838"/>
          <p14:tracePt t="11071" x="2922588" y="3836988"/>
          <p14:tracePt t="11089" x="3179763" y="3879850"/>
          <p14:tracePt t="11105" x="3265488" y="3908425"/>
          <p14:tracePt t="11122" x="3308350" y="3908425"/>
          <p14:tracePt t="11139" x="3322638" y="3908425"/>
          <p14:tracePt t="11208" x="3294063" y="3871913"/>
          <p14:tracePt t="11215" x="3271838" y="3829050"/>
          <p14:tracePt t="11225" x="3251200" y="3800475"/>
          <p14:tracePt t="11242" x="3186113" y="3736975"/>
          <p14:tracePt t="11259" x="3128963" y="3671888"/>
          <p14:tracePt t="11277" x="3065463" y="3551238"/>
          <p14:tracePt t="11293" x="3028950" y="3414713"/>
          <p14:tracePt t="11310" x="3028950" y="3314700"/>
          <p14:tracePt t="11328" x="3022600" y="3214688"/>
          <p14:tracePt t="11345" x="3008313" y="3100388"/>
          <p14:tracePt t="11363" x="2986088" y="3000375"/>
          <p14:tracePt t="11379" x="2965450" y="2986088"/>
          <p14:tracePt t="11396" x="2951163" y="2979738"/>
          <p14:tracePt t="11413" x="2951163" y="2971800"/>
          <p14:tracePt t="11431" x="2943225" y="2971800"/>
          <p14:tracePt t="11447" x="2936875" y="2971800"/>
          <p14:tracePt t="11464" x="2922588" y="2994025"/>
          <p14:tracePt t="11482" x="2914650" y="3079750"/>
          <p14:tracePt t="11500" x="2908300" y="3194050"/>
          <p14:tracePt t="11516" x="2908300" y="3336925"/>
          <p14:tracePt t="11534" x="2908300" y="3494088"/>
          <p14:tracePt t="11551" x="2908300" y="3586163"/>
          <p14:tracePt t="11568" x="2922588" y="3671888"/>
          <p14:tracePt t="11585" x="2922588" y="3757613"/>
          <p14:tracePt t="11602" x="2922588" y="3914775"/>
          <p14:tracePt t="11619" x="2928938" y="4043363"/>
          <p14:tracePt t="11636" x="2928938" y="4065588"/>
          <p14:tracePt t="11654" x="2928938" y="4094163"/>
          <p14:tracePt t="11670" x="2928938" y="4108450"/>
          <p14:tracePt t="11687" x="2928938" y="4122738"/>
          <p14:tracePt t="11895" x="2922588" y="4122738"/>
          <p14:tracePt t="11902" x="2922588" y="4129088"/>
          <p14:tracePt t="11912" x="2914650" y="4137025"/>
          <p14:tracePt t="11928" x="2879725" y="4137025"/>
          <p14:tracePt t="11946" x="2843213" y="4137025"/>
          <p14:tracePt t="11964" x="2779713" y="4129088"/>
          <p14:tracePt t="11981" x="2722563" y="4108450"/>
          <p14:tracePt t="11996" x="2671763" y="4079875"/>
          <p14:tracePt t="12013" x="2622550" y="4051300"/>
          <p14:tracePt t="12030" x="2565400" y="4008438"/>
          <p14:tracePt t="12047" x="2522538" y="3951288"/>
          <p14:tracePt t="12066" x="2457450" y="3814763"/>
          <p14:tracePt t="12083" x="2436813" y="3751263"/>
          <p14:tracePt t="12100" x="2414588" y="3686175"/>
          <p14:tracePt t="12117" x="2408238" y="3651250"/>
          <p14:tracePt t="12134" x="2379663" y="3594100"/>
          <p14:tracePt t="12152" x="2379663" y="3486150"/>
          <p14:tracePt t="12168" x="2386013" y="3408363"/>
          <p14:tracePt t="12185" x="2393950" y="3343275"/>
          <p14:tracePt t="12202" x="2414588" y="3236913"/>
          <p14:tracePt t="12219" x="2422525" y="3086100"/>
          <p14:tracePt t="12237" x="2436813" y="2986088"/>
          <p14:tracePt t="12254" x="2457450" y="2971800"/>
          <p14:tracePt t="12271" x="2479675" y="2965450"/>
          <p14:tracePt t="12287" x="2493963" y="2951163"/>
          <p14:tracePt t="12305" x="2543175" y="2928938"/>
          <p14:tracePt t="12321" x="2579688" y="2886075"/>
          <p14:tracePt t="12341" x="2636838" y="2836863"/>
          <p14:tracePt t="12356" x="2665413" y="2822575"/>
          <p14:tracePt t="12373" x="2686050" y="2808288"/>
          <p14:tracePt t="12392" x="2708275" y="2808288"/>
          <p14:tracePt t="12407" x="2736850" y="2800350"/>
          <p14:tracePt t="12410" x="2751138" y="2800350"/>
          <p14:tracePt t="12425" x="2786063" y="2800350"/>
          <p14:tracePt t="12442" x="2814638" y="2800350"/>
          <p14:tracePt t="12460" x="2828925" y="2800350"/>
          <p14:tracePt t="12478" x="2865438" y="2808288"/>
          <p14:tracePt t="12493" x="2928938" y="2822575"/>
          <p14:tracePt t="12510" x="3008313" y="2857500"/>
          <p14:tracePt t="12529" x="3079750" y="2943225"/>
          <p14:tracePt t="12546" x="3122613" y="3008313"/>
          <p14:tracePt t="12562" x="3151188" y="3086100"/>
          <p14:tracePt t="12579" x="3171825" y="3171825"/>
          <p14:tracePt t="12596" x="3186113" y="3236913"/>
          <p14:tracePt t="12613" x="3208338" y="3371850"/>
          <p14:tracePt t="12630" x="3214688" y="3479800"/>
          <p14:tracePt t="12648" x="3214688" y="3643313"/>
          <p14:tracePt t="12666" x="3208338" y="3779838"/>
          <p14:tracePt t="12682" x="3171825" y="3908425"/>
          <p14:tracePt t="12699" x="3136900" y="3971925"/>
          <p14:tracePt t="12716" x="3100388" y="4000500"/>
          <p14:tracePt t="12733" x="3071813" y="4014788"/>
          <p14:tracePt t="12750" x="3057525" y="4029075"/>
          <p14:tracePt t="12767" x="3051175" y="4029075"/>
          <p14:tracePt t="12784" x="3036888" y="4029075"/>
          <p14:tracePt t="12822" x="3028950" y="4037013"/>
          <p14:tracePt t="12856" x="3028950" y="4051300"/>
          <p14:tracePt t="12863" x="3014663" y="4051300"/>
          <p14:tracePt t="12886" x="3008313" y="4057650"/>
          <p14:tracePt t="14635" x="3000375" y="4057650"/>
          <p14:tracePt t="14659" x="3000375" y="4051300"/>
          <p14:tracePt t="14677" x="3000375" y="4043363"/>
          <p14:tracePt t="14729" x="3000375" y="4037013"/>
          <p14:tracePt t="14761" x="3000375" y="4029075"/>
          <p14:tracePt t="14926" x="2994025" y="4029075"/>
          <p14:tracePt t="14932" x="2994025" y="4022725"/>
          <p14:tracePt t="14943" x="2994025" y="4014788"/>
          <p14:tracePt t="14997" x="2994025" y="4008438"/>
          <p14:tracePt t="15038" x="2986088" y="4008438"/>
          <p14:tracePt t="15041" x="2986088" y="4000500"/>
          <p14:tracePt t="15051" x="2979738" y="4000500"/>
          <p14:tracePt t="15065" x="2965450" y="3986213"/>
          <p14:tracePt t="15082" x="2943225" y="3957638"/>
          <p14:tracePt t="15100" x="2922588" y="3951288"/>
          <p14:tracePt t="15115" x="2894013" y="3937000"/>
          <p14:tracePt t="15133" x="2886075" y="3937000"/>
          <p14:tracePt t="15262" x="2886075" y="3929063"/>
          <p14:tracePt t="15270" x="2879725" y="3929063"/>
          <p14:tracePt t="15276" x="2871788" y="3929063"/>
          <p14:tracePt t="15292" x="2871788" y="3922713"/>
          <p14:tracePt t="15303" x="2865438" y="3922713"/>
          <p14:tracePt t="15340" x="2857500" y="3922713"/>
          <p14:tracePt t="15436" x="2843213" y="3922713"/>
          <p14:tracePt t="15451" x="2836863" y="3922713"/>
          <p14:tracePt t="15461" x="2814638" y="3914775"/>
          <p14:tracePt t="15464" x="2794000" y="3908425"/>
          <p14:tracePt t="15480" x="2779713" y="3908425"/>
          <p14:tracePt t="15492" x="2771775" y="3908425"/>
          <p14:tracePt t="15509" x="2736850" y="3894138"/>
          <p14:tracePt t="15526" x="2679700" y="3879850"/>
          <p14:tracePt t="15544" x="2636838" y="3865563"/>
          <p14:tracePt t="15560" x="2608263" y="3865563"/>
          <p14:tracePt t="15579" x="2586038" y="3851275"/>
          <p14:tracePt t="15595" x="2557463" y="3843338"/>
          <p14:tracePt t="15613" x="2514600" y="3822700"/>
          <p14:tracePt t="15629" x="2493963" y="3814763"/>
          <p14:tracePt t="15646" x="2443163" y="3808413"/>
          <p14:tracePt t="15666" x="2422525" y="3800475"/>
          <p14:tracePt t="15684" x="2357438" y="3786188"/>
          <p14:tracePt t="15698" x="2336800" y="3771900"/>
          <p14:tracePt t="15714" x="2322513" y="3765550"/>
          <p14:tracePt t="15732" x="2300288" y="3757613"/>
          <p14:tracePt t="15749" x="2279650" y="3736975"/>
          <p14:tracePt t="15766" x="2257425" y="3722688"/>
          <p14:tracePt t="15783" x="2208213" y="3700463"/>
          <p14:tracePt t="15802" x="2157413" y="3686175"/>
          <p14:tracePt t="15819" x="2122488" y="3671888"/>
          <p14:tracePt t="15836" x="2079625" y="3657600"/>
          <p14:tracePt t="15854" x="2043113" y="3643313"/>
          <p14:tracePt t="15871" x="2022475" y="3636963"/>
          <p14:tracePt t="15887" x="2008188" y="3629025"/>
          <p14:tracePt t="16084" x="2008188" y="3636963"/>
          <p14:tracePt t="16091" x="2008188" y="3643313"/>
          <p14:tracePt t="16097" x="2008188" y="3657600"/>
          <p14:tracePt t="16110" x="2008188" y="3671888"/>
          <p14:tracePt t="16126" x="2008188" y="3686175"/>
          <p14:tracePt t="16143" x="2008188" y="3694113"/>
          <p14:tracePt t="16162" x="2008188" y="3714750"/>
          <p14:tracePt t="16179" x="2008188" y="3729038"/>
          <p14:tracePt t="16197" x="2008188" y="3757613"/>
          <p14:tracePt t="16212" x="2008188" y="3771900"/>
          <p14:tracePt t="16229" x="2008188" y="3808413"/>
          <p14:tracePt t="16246" x="2008188" y="3829050"/>
          <p14:tracePt t="16263" x="2008188" y="3843338"/>
          <p14:tracePt t="16280" x="2008188" y="3851275"/>
          <p14:tracePt t="16318" x="2008188" y="3886200"/>
          <p14:tracePt t="16334" x="2008188" y="3900488"/>
          <p14:tracePt t="16351" x="2008188" y="3929063"/>
          <p14:tracePt t="16368" x="2008188" y="3965575"/>
          <p14:tracePt t="16385" x="2014538" y="4051300"/>
          <p14:tracePt t="16402" x="2014538" y="4094163"/>
          <p14:tracePt t="16418" x="2014538" y="4108450"/>
          <p14:tracePt t="16436" x="2014538" y="4114800"/>
          <p14:tracePt t="16496" x="2014538" y="4122738"/>
          <p14:tracePt t="16520" x="2014538" y="4129088"/>
          <p14:tracePt t="16575" x="2014538" y="4137025"/>
          <p14:tracePt t="16608" x="2014538" y="4143375"/>
          <p14:tracePt t="16757" x="2014538" y="4151313"/>
          <p14:tracePt t="16770" x="2014538" y="4157663"/>
          <p14:tracePt t="16811" x="2014538" y="4165600"/>
          <p14:tracePt t="16833" x="2014538" y="4171950"/>
          <p14:tracePt t="16848" x="2008188" y="4171950"/>
          <p14:tracePt t="16854" x="2008188" y="4186238"/>
          <p14:tracePt t="16864" x="2000250" y="4186238"/>
          <p14:tracePt t="16880" x="1993900" y="4194175"/>
          <p14:tracePt t="16897" x="1979613" y="4208463"/>
          <p14:tracePt t="16914" x="1965325" y="4208463"/>
          <p14:tracePt t="16933" x="1951038" y="4214813"/>
          <p14:tracePt t="16950" x="1936750" y="4229100"/>
          <p14:tracePt t="16967" x="1922463" y="4229100"/>
          <p14:tracePt t="16983" x="1908175" y="4237038"/>
          <p14:tracePt t="17000" x="1893888" y="4237038"/>
          <p14:tracePt t="17017" x="1865313" y="4243388"/>
          <p14:tracePt t="17034" x="1851025" y="4243388"/>
          <p14:tracePt t="17052" x="1828800" y="4251325"/>
          <p14:tracePt t="17071" x="1800225" y="4251325"/>
          <p14:tracePt t="17091" x="1751013" y="4251325"/>
          <p14:tracePt t="17104" x="1722438" y="4257675"/>
          <p14:tracePt t="17122" x="1671638" y="4265613"/>
          <p14:tracePt t="17139" x="1622425" y="4265613"/>
          <p14:tracePt t="17156" x="1579563" y="4265613"/>
          <p14:tracePt t="17171" x="1528763" y="4251325"/>
          <p14:tracePt t="17189" x="1436688" y="4229100"/>
          <p14:tracePt t="17207" x="1371600" y="4229100"/>
          <p14:tracePt t="17223" x="1300163" y="4200525"/>
          <p14:tracePt t="17241" x="1279525" y="4186238"/>
          <p14:tracePt t="17257" x="1200150" y="4151313"/>
          <p14:tracePt t="17275" x="1150938" y="4137025"/>
          <p14:tracePt t="17291" x="1057275" y="4094163"/>
          <p14:tracePt t="17308" x="985838" y="4057650"/>
          <p14:tracePt t="17325" x="950913" y="4029075"/>
          <p14:tracePt t="17343" x="908050" y="4000500"/>
          <p14:tracePt t="17361" x="857250" y="3971925"/>
          <p14:tracePt t="17364" x="842963" y="3951288"/>
          <p14:tracePt t="17377" x="808038" y="3922713"/>
          <p14:tracePt t="17394" x="771525" y="3894138"/>
          <p14:tracePt t="17414" x="757238" y="3857625"/>
          <p14:tracePt t="17428" x="728663" y="3822700"/>
          <p14:tracePt t="17432" x="714375" y="3808413"/>
          <p14:tracePt t="17446" x="714375" y="3771900"/>
          <p14:tracePt t="17463" x="708025" y="3686175"/>
          <p14:tracePt t="17480" x="708025" y="3643313"/>
          <p14:tracePt t="17497" x="708025" y="3586163"/>
          <p14:tracePt t="17514" x="693738" y="3514725"/>
          <p14:tracePt t="17531" x="693738" y="3443288"/>
          <p14:tracePt t="17550" x="693738" y="3357563"/>
          <p14:tracePt t="17569" x="693738" y="3308350"/>
          <p14:tracePt t="17584" x="693738" y="3265488"/>
          <p14:tracePt t="17602" x="693738" y="3222625"/>
          <p14:tracePt t="17617" x="708025" y="3171825"/>
          <p14:tracePt t="17619" x="708025" y="3143250"/>
          <p14:tracePt t="17636" x="708025" y="3108325"/>
          <p14:tracePt t="17653" x="708025" y="3086100"/>
          <p14:tracePt t="17668" x="708025" y="3071813"/>
          <p14:tracePt t="17686" x="708025" y="3057525"/>
          <p14:tracePt t="17703" x="722313" y="3028950"/>
          <p14:tracePt t="17707" x="728663" y="3022600"/>
          <p14:tracePt t="17720" x="736600" y="3000375"/>
          <p14:tracePt t="17738" x="750888" y="2971800"/>
          <p14:tracePt t="17755" x="765175" y="2951163"/>
          <p14:tracePt t="17773" x="779463" y="2936875"/>
          <p14:tracePt t="17790" x="808038" y="2900363"/>
          <p14:tracePt t="17808" x="842963" y="2865438"/>
          <p14:tracePt t="17823" x="879475" y="2822575"/>
          <p14:tracePt t="17840" x="900113" y="2794000"/>
          <p14:tracePt t="17857" x="922338" y="2771775"/>
          <p14:tracePt t="17874" x="950913" y="2757488"/>
          <p14:tracePt t="17891" x="993775" y="2722563"/>
          <p14:tracePt t="17908" x="1028700" y="2686050"/>
          <p14:tracePt t="17925" x="1071563" y="2636838"/>
          <p14:tracePt t="17943" x="1085850" y="2614613"/>
          <p14:tracePt t="17960" x="1093788" y="2600325"/>
          <p14:tracePt t="17977" x="1122363" y="2586038"/>
          <p14:tracePt t="17997" x="1150938" y="2579688"/>
          <p14:tracePt t="18015" x="1179513" y="2557463"/>
          <p14:tracePt t="18030" x="1208088" y="2551113"/>
          <p14:tracePt t="18047" x="1265238" y="2536825"/>
          <p14:tracePt t="18063" x="1336675" y="2522538"/>
          <p14:tracePt t="18080" x="1365250" y="2522538"/>
          <p14:tracePt t="18097" x="1414463" y="2514600"/>
          <p14:tracePt t="18115" x="1428750" y="2514600"/>
          <p14:tracePt t="18131" x="1443038" y="2514600"/>
          <p14:tracePt t="18148" x="1457325" y="2514600"/>
          <p14:tracePt t="18166" x="1485900" y="2522538"/>
          <p14:tracePt t="18182" x="1500188" y="2528888"/>
          <p14:tracePt t="18199" x="1528763" y="2536825"/>
          <p14:tracePt t="18217" x="1550988" y="2536825"/>
          <p14:tracePt t="18237" x="1585913" y="2557463"/>
          <p14:tracePt t="18251" x="1628775" y="2571750"/>
          <p14:tracePt t="18269" x="1643063" y="2579688"/>
          <p14:tracePt t="18285" x="1657350" y="2593975"/>
          <p14:tracePt t="18305" x="1665288" y="2608263"/>
          <p14:tracePt t="18320" x="1679575" y="2614613"/>
          <p14:tracePt t="18339" x="1693863" y="2651125"/>
          <p14:tracePt t="18362" x="1700213" y="2671763"/>
          <p14:tracePt t="18371" x="1708150" y="2686050"/>
          <p14:tracePt t="18388" x="1714500" y="2714625"/>
          <p14:tracePt t="18405" x="1728788" y="2743200"/>
          <p14:tracePt t="18422" x="1736725" y="2757488"/>
          <p14:tracePt t="18440" x="1751013" y="2808288"/>
          <p14:tracePt t="18459" x="1771650" y="2857500"/>
          <p14:tracePt t="18474" x="1771650" y="2908300"/>
          <p14:tracePt t="18492" x="1779588" y="2928938"/>
          <p14:tracePt t="18508" x="1785938" y="2957513"/>
          <p14:tracePt t="18526" x="1793875" y="3028950"/>
          <p14:tracePt t="18543" x="1793875" y="3051175"/>
          <p14:tracePt t="18559" x="1800225" y="3086100"/>
          <p14:tracePt t="18578" x="1800225" y="3122613"/>
          <p14:tracePt t="18594" x="1800225" y="3165475"/>
          <p14:tracePt t="18611" x="1793875" y="3208338"/>
          <p14:tracePt t="18628" x="1800225" y="3222625"/>
          <p14:tracePt t="18683" x="1800225" y="3228975"/>
          <p14:tracePt t="18716" x="1793875" y="3228975"/>
          <p14:tracePt t="18723" x="1785938" y="3228975"/>
          <p14:tracePt t="18732" x="1779588" y="3228975"/>
          <p14:tracePt t="18748" x="1757363" y="3228975"/>
          <p14:tracePt t="18767" x="1722438" y="3228975"/>
          <p14:tracePt t="18782" x="1700213" y="3228975"/>
          <p14:tracePt t="18802" x="1522413" y="3208338"/>
          <p14:tracePt t="18818" x="1393825" y="3151188"/>
          <p14:tracePt t="18835" x="1271588" y="3071813"/>
          <p14:tracePt t="18853" x="1122363" y="3000375"/>
          <p14:tracePt t="18868" x="1008063" y="2965450"/>
          <p14:tracePt t="18887" x="936625" y="2928938"/>
          <p14:tracePt t="18902" x="928688" y="2922588"/>
          <p14:tracePt t="19101" x="928688" y="2928938"/>
          <p14:tracePt t="19107" x="928688" y="2957513"/>
          <p14:tracePt t="19117" x="922338" y="2979738"/>
          <p14:tracePt t="19126" x="922338" y="3000375"/>
          <p14:tracePt t="19143" x="922338" y="3036888"/>
          <p14:tracePt t="19160" x="922338" y="3108325"/>
          <p14:tracePt t="19177" x="922338" y="3171825"/>
          <p14:tracePt t="19194" x="908050" y="3308350"/>
          <p14:tracePt t="19197" x="908050" y="3351213"/>
          <p14:tracePt t="19212" x="908050" y="3414713"/>
          <p14:tracePt t="19229" x="900113" y="3565525"/>
          <p14:tracePt t="19247" x="900113" y="3671888"/>
          <p14:tracePt t="19263" x="908050" y="3714750"/>
          <p14:tracePt t="19279" x="914400" y="3743325"/>
          <p14:tracePt t="19297" x="914400" y="3786188"/>
          <p14:tracePt t="19313" x="922338" y="3814763"/>
          <p14:tracePt t="19331" x="942975" y="3865563"/>
          <p14:tracePt t="19348" x="942975" y="3879850"/>
          <p14:tracePt t="19384" x="950913" y="3879850"/>
          <p14:tracePt t="19483" x="950913" y="3829050"/>
          <p14:tracePt t="19490" x="950913" y="3765550"/>
          <p14:tracePt t="19502" x="957263" y="3657600"/>
          <p14:tracePt t="19519" x="957263" y="3514725"/>
          <p14:tracePt t="19538" x="957263" y="3379788"/>
          <p14:tracePt t="19555" x="957263" y="3294063"/>
          <p14:tracePt t="19573" x="957263" y="3222625"/>
          <p14:tracePt t="19591" x="957263" y="3200400"/>
          <p14:tracePt t="19630" x="971550" y="3194050"/>
          <p14:tracePt t="19646" x="985838" y="3194050"/>
          <p14:tracePt t="19656" x="1000125" y="3194050"/>
          <p14:tracePt t="19673" x="1050925" y="3194050"/>
          <p14:tracePt t="19691" x="1085850" y="3186113"/>
          <p14:tracePt t="19709" x="1136650" y="3179763"/>
          <p14:tracePt t="19725" x="1179513" y="3179763"/>
          <p14:tracePt t="19742" x="1236663" y="3179763"/>
          <p14:tracePt t="19761" x="1300163" y="3179763"/>
          <p14:tracePt t="19778" x="1371600" y="3194050"/>
          <p14:tracePt t="19794" x="1428750" y="3194050"/>
          <p14:tracePt t="19811" x="1457325" y="3194050"/>
          <p14:tracePt t="19828" x="1514475" y="3194050"/>
          <p14:tracePt t="19845" x="1565275" y="3200400"/>
          <p14:tracePt t="19862" x="1579563" y="3208338"/>
          <p14:tracePt t="19879" x="1600200" y="3222625"/>
          <p14:tracePt t="19896" x="1614488" y="3243263"/>
          <p14:tracePt t="19913" x="1643063" y="3300413"/>
          <p14:tracePt t="19934" x="1671638" y="3351213"/>
          <p14:tracePt t="19948" x="1685925" y="3386138"/>
          <p14:tracePt t="19965" x="1714500" y="3451225"/>
          <p14:tracePt t="19982" x="1714500" y="3514725"/>
          <p14:tracePt t="19999" x="1722438" y="3571875"/>
          <p14:tracePt t="20016" x="1708150" y="3686175"/>
          <p14:tracePt t="20035" x="1657350" y="3814763"/>
          <p14:tracePt t="20053" x="1585913" y="3908425"/>
          <p14:tracePt t="20069" x="1500188" y="3986213"/>
          <p14:tracePt t="20086" x="1422400" y="4043363"/>
          <p14:tracePt t="20106" x="1308100" y="4065588"/>
          <p14:tracePt t="20121" x="1293813" y="4065588"/>
          <p14:tracePt t="20259" x="1308100" y="4057650"/>
          <p14:tracePt t="20268" x="1343025" y="4057650"/>
          <p14:tracePt t="20276" x="1408113" y="4057650"/>
          <p14:tracePt t="20291" x="1557338" y="4037013"/>
          <p14:tracePt t="20307" x="1765300" y="3994150"/>
          <p14:tracePt t="20325" x="1943100" y="3951288"/>
          <p14:tracePt t="20341" x="2085975" y="3843338"/>
          <p14:tracePt t="20362" x="2265363" y="3600450"/>
          <p14:tracePt t="20378" x="2328863" y="3471863"/>
          <p14:tracePt t="20395" x="2351088" y="3371850"/>
          <p14:tracePt t="20413" x="2357438" y="3322638"/>
          <p14:tracePt t="20429" x="2365375" y="3257550"/>
          <p14:tracePt t="20432" x="2379663" y="3236913"/>
          <p14:tracePt t="20448" x="2386013" y="3171825"/>
          <p14:tracePt t="20464" x="2408238" y="3143250"/>
          <p14:tracePt t="20483" x="2443163" y="3086100"/>
          <p14:tracePt t="20499" x="2465388" y="3043238"/>
          <p14:tracePt t="20515" x="2471738" y="2979738"/>
          <p14:tracePt t="20532" x="2486025" y="2936875"/>
          <p14:tracePt t="20547" x="2493963" y="2908300"/>
          <p14:tracePt t="20549" x="2500313" y="2894013"/>
          <p14:tracePt t="20565" x="2514600" y="2894013"/>
          <p14:tracePt t="20583" x="2528888" y="2879725"/>
          <p14:tracePt t="20600" x="2543175" y="2871788"/>
          <p14:tracePt t="20616" x="2551113" y="2871788"/>
          <p14:tracePt t="20677" x="2551113" y="2894013"/>
          <p14:tracePt t="20683" x="2551113" y="2922588"/>
          <p14:tracePt t="20693" x="2557463" y="2936875"/>
          <p14:tracePt t="20701" x="2565400" y="2951163"/>
          <p14:tracePt t="20719" x="2565400" y="2971800"/>
          <p14:tracePt t="20736" x="2565400" y="2986088"/>
          <p14:tracePt t="20754" x="2571750" y="3000375"/>
          <p14:tracePt t="20770" x="2579688" y="3036888"/>
          <p14:tracePt t="20788" x="2593975" y="3079750"/>
          <p14:tracePt t="20805" x="2600325" y="3136900"/>
          <p14:tracePt t="20821" x="2600325" y="3294063"/>
          <p14:tracePt t="20839" x="2600325" y="3357563"/>
          <p14:tracePt t="20856" x="2600325" y="3379788"/>
          <p14:tracePt t="20873" x="2600325" y="3394075"/>
          <p14:tracePt t="20892" x="2600325" y="3422650"/>
          <p14:tracePt t="20909" x="2600325" y="3451225"/>
          <p14:tracePt t="20929" x="2614613" y="3479800"/>
          <p14:tracePt t="20943" x="2614613" y="3514725"/>
          <p14:tracePt t="20960" x="2614613" y="3543300"/>
          <p14:tracePt t="20976" x="2628900" y="3594100"/>
          <p14:tracePt t="20993" x="2657475" y="3679825"/>
          <p14:tracePt t="21010" x="2657475" y="3729038"/>
          <p14:tracePt t="21027" x="2671763" y="3771900"/>
          <p14:tracePt t="21044" x="2671763" y="3814763"/>
          <p14:tracePt t="21062" x="2679700" y="3857625"/>
          <p14:tracePt t="21079" x="2679700" y="3879850"/>
          <p14:tracePt t="21096" x="2679700" y="3886200"/>
          <p14:tracePt t="21202" x="2679700" y="3894138"/>
          <p14:tracePt t="21216" x="2686050" y="3894138"/>
          <p14:tracePt t="21222" x="2700338" y="3908425"/>
          <p14:tracePt t="21233" x="2751138" y="3943350"/>
          <p14:tracePt t="21253" x="2865438" y="4008438"/>
          <p14:tracePt t="21268" x="2936875" y="4079875"/>
          <p14:tracePt t="21285" x="2957513" y="4122738"/>
          <p14:tracePt t="21302" x="2957513" y="4137025"/>
          <p14:tracePt t="21319" x="2957513" y="4143375"/>
          <p14:tracePt t="21337" x="2951163" y="4143375"/>
          <p14:tracePt t="21353" x="2894013" y="4143375"/>
          <p14:tracePt t="21370" x="2808288" y="4143375"/>
          <p14:tracePt t="21388" x="2686050" y="4114800"/>
          <p14:tracePt t="21404" x="2593975" y="4086225"/>
          <p14:tracePt t="21421" x="2522538" y="4029075"/>
          <p14:tracePt t="21439" x="2443163" y="3971925"/>
          <p14:tracePt t="21457" x="2414588" y="3929063"/>
          <p14:tracePt t="21473" x="2400300" y="3865563"/>
          <p14:tracePt t="21490" x="2386013" y="3786188"/>
          <p14:tracePt t="21507" x="2386013" y="3694113"/>
          <p14:tracePt t="21525" x="2386013" y="3551238"/>
          <p14:tracePt t="21542" x="2386013" y="3394075"/>
          <p14:tracePt t="21558" x="2386013" y="3186113"/>
          <p14:tracePt t="21576" x="2393950" y="3014663"/>
          <p14:tracePt t="21594" x="2408238" y="2843213"/>
          <p14:tracePt t="21610" x="2408238" y="2686050"/>
          <p14:tracePt t="21611" x="2428875" y="2622550"/>
          <p14:tracePt t="21628" x="2465388" y="2514600"/>
          <p14:tracePt t="21646" x="2500313" y="2422525"/>
          <p14:tracePt t="21662" x="2528888" y="2365375"/>
          <p14:tracePt t="21679" x="2565400" y="2314575"/>
          <p14:tracePt t="21698" x="2622550" y="2286000"/>
          <p14:tracePt t="21713" x="2657475" y="2271713"/>
          <p14:tracePt t="21730" x="2679700" y="2257425"/>
          <p14:tracePt t="21748" x="2714625" y="2243138"/>
          <p14:tracePt t="21764" x="2751138" y="2243138"/>
          <p14:tracePt t="21784" x="2771775" y="2243138"/>
          <p14:tracePt t="21801" x="2814638" y="2257425"/>
          <p14:tracePt t="21816" x="2836863" y="2271713"/>
          <p14:tracePt t="21833" x="2871788" y="2293938"/>
          <p14:tracePt t="21850" x="2914650" y="2322513"/>
          <p14:tracePt t="21867" x="2943225" y="2379663"/>
          <p14:tracePt t="21884" x="2994025" y="2457450"/>
          <p14:tracePt t="21901" x="3043238" y="2586038"/>
          <p14:tracePt t="21920" x="3071813" y="2671763"/>
          <p14:tracePt t="21936" x="3086100" y="2794000"/>
          <p14:tracePt t="21953" x="3100388" y="2871788"/>
          <p14:tracePt t="21972" x="3100388" y="3008313"/>
          <p14:tracePt t="21989" x="3100388" y="3086100"/>
          <p14:tracePt t="22006" x="3108325" y="3200400"/>
          <p14:tracePt t="22024" x="3108325" y="3322638"/>
          <p14:tracePt t="22042" x="3114675" y="3471863"/>
          <p14:tracePt t="22058" x="3114675" y="3551238"/>
          <p14:tracePt t="22074" x="3114675" y="3636963"/>
          <p14:tracePt t="22091" x="3114675" y="3694113"/>
          <p14:tracePt t="22109" x="3114675" y="3736975"/>
          <p14:tracePt t="22126" x="3108325" y="3800475"/>
          <p14:tracePt t="22142" x="3086100" y="3822700"/>
          <p14:tracePt t="22146" x="3086100" y="3836988"/>
          <p14:tracePt t="22158" x="3071813" y="3879850"/>
          <p14:tracePt t="22175" x="3057525" y="3914775"/>
          <p14:tracePt t="22193" x="3022600" y="3965575"/>
          <p14:tracePt t="22197" x="3000375" y="3994150"/>
          <p14:tracePt t="22211" x="2994025" y="4008438"/>
          <p14:tracePt t="22229" x="2943225" y="4057650"/>
          <p14:tracePt t="22246" x="2922588" y="4086225"/>
          <p14:tracePt t="22262" x="2900363" y="4094163"/>
          <p14:tracePt t="22278" x="2879725" y="4100513"/>
          <p14:tracePt t="22295" x="2865438" y="4100513"/>
          <p14:tracePt t="22312" x="2857500" y="4100513"/>
          <p14:tracePt t="22329" x="2843213" y="4100513"/>
          <p14:tracePt t="22348" x="2828925" y="4108450"/>
          <p14:tracePt t="22366" x="2822575" y="4108450"/>
          <p14:tracePt t="22381" x="2808288" y="4108450"/>
          <p14:tracePt t="22398" x="2786063" y="4108450"/>
          <p14:tracePt t="22416" x="2757488" y="4114800"/>
          <p14:tracePt t="22433" x="2743200" y="4114800"/>
          <p14:tracePt t="22450" x="2736850" y="4114800"/>
          <p14:tracePt t="22467" x="2728913" y="4114800"/>
          <p14:tracePt t="22484" x="2714625" y="4114800"/>
          <p14:tracePt t="22501" x="2686050" y="4094163"/>
          <p14:tracePt t="22518" x="2665413" y="4079875"/>
          <p14:tracePt t="22535" x="2628900" y="4051300"/>
          <p14:tracePt t="22553" x="2600325" y="4022725"/>
          <p14:tracePt t="22570" x="2586038" y="3979863"/>
          <p14:tracePt t="22590" x="2579688" y="3894138"/>
          <p14:tracePt t="22606" x="2571750" y="3786188"/>
          <p14:tracePt t="22624" x="2565400" y="3679825"/>
          <p14:tracePt t="22639" x="2557463" y="3571875"/>
          <p14:tracePt t="22656" x="2551113" y="3451225"/>
          <p14:tracePt t="22672" x="2565400" y="3308350"/>
          <p14:tracePt t="22692" x="2571750" y="3179763"/>
          <p14:tracePt t="22707" x="2593975" y="3071813"/>
          <p14:tracePt t="22725" x="2614613" y="2957513"/>
          <p14:tracePt t="22743" x="2622550" y="2928938"/>
          <p14:tracePt t="22760" x="2636838" y="2922588"/>
          <p14:tracePt t="22776" x="2657475" y="2922588"/>
          <p14:tracePt t="22792" x="2679700" y="2922588"/>
          <p14:tracePt t="22810" x="2686050" y="2922588"/>
          <p14:tracePt t="22827" x="2700338" y="2922588"/>
          <p14:tracePt t="22845" x="2708275" y="2922588"/>
          <p14:tracePt t="22918" x="2714625" y="2922588"/>
          <p14:tracePt t="22934" x="2714625" y="2928938"/>
          <p14:tracePt t="22941" x="2714625" y="2965450"/>
          <p14:tracePt t="22951" x="2708275" y="2971800"/>
          <p14:tracePt t="22966" x="2671763" y="3022600"/>
          <p14:tracePt t="22983" x="2628900" y="3071813"/>
          <p14:tracePt t="23000" x="2579688" y="3143250"/>
          <p14:tracePt t="23015" x="2522538" y="3222625"/>
          <p14:tracePt t="23017" x="2508250" y="3251200"/>
          <p14:tracePt t="23032" x="2500313" y="3279775"/>
          <p14:tracePt t="23051" x="2471738" y="3314700"/>
          <p14:tracePt t="23068" x="2465388" y="3322638"/>
          <p14:tracePt t="23086" x="2451100" y="3336925"/>
          <p14:tracePt t="23106" x="2422525" y="3351213"/>
          <p14:tracePt t="23118" x="2414588" y="3371850"/>
          <p14:tracePt t="23135" x="2365375" y="3479800"/>
          <p14:tracePt t="23152" x="2343150" y="3557588"/>
          <p14:tracePt t="23169" x="2336800" y="3608388"/>
          <p14:tracePt t="23186" x="2314575" y="3629025"/>
          <p14:tracePt t="23204" x="2308225" y="3636963"/>
          <p14:tracePt t="23207" x="2300288" y="3643313"/>
          <p14:tracePt t="23221" x="2286000" y="3651250"/>
          <p14:tracePt t="23240" x="2251075" y="3671888"/>
          <p14:tracePt t="23257" x="2222500" y="3694113"/>
          <p14:tracePt t="23274" x="2165350" y="3736975"/>
          <p14:tracePt t="23289" x="2128838" y="3771900"/>
          <p14:tracePt t="23307" x="2065338" y="3800475"/>
          <p14:tracePt t="23324" x="1979613" y="3822700"/>
          <p14:tracePt t="23343" x="1936750" y="3822700"/>
          <p14:tracePt t="23358" x="1865313" y="3836988"/>
          <p14:tracePt t="23376" x="1808163" y="3829050"/>
          <p14:tracePt t="23393" x="1700213" y="3829050"/>
          <p14:tracePt t="23409" x="1651000" y="3829050"/>
          <p14:tracePt t="23426" x="1585913" y="3822700"/>
          <p14:tracePt t="23444" x="1528763" y="3822700"/>
          <p14:tracePt t="23461" x="1436688" y="3779838"/>
          <p14:tracePt t="23480" x="1385888" y="3765550"/>
          <p14:tracePt t="23498" x="1343025" y="3743325"/>
          <p14:tracePt t="23513" x="1308100" y="3736975"/>
          <p14:tracePt t="23530" x="1285875" y="3722688"/>
          <p14:tracePt t="23547" x="1265238" y="3714750"/>
          <p14:tracePt t="23563" x="1243013" y="3708400"/>
          <p14:tracePt t="23581" x="1236663" y="3686175"/>
          <p14:tracePt t="23598" x="1228725" y="3686175"/>
          <p14:tracePt t="23615" x="1228725" y="3679825"/>
          <p14:tracePt t="23634" x="1222375" y="3665538"/>
          <p14:tracePt t="23715" x="1222375" y="3671888"/>
          <p14:tracePt t="23723" x="1222375" y="3694113"/>
          <p14:tracePt t="23736" x="1222375" y="3722688"/>
          <p14:tracePt t="23753" x="1222375" y="3765550"/>
          <p14:tracePt t="23770" x="1222375" y="3794125"/>
          <p14:tracePt t="23787" x="1222375" y="3829050"/>
          <p14:tracePt t="23803" x="1222375" y="3871913"/>
          <p14:tracePt t="23822" x="1222375" y="3994150"/>
          <p14:tracePt t="23840" x="1222375" y="4037013"/>
          <p14:tracePt t="23856" x="1222375" y="4079875"/>
          <p14:tracePt t="23874" x="1222375" y="4108450"/>
          <p14:tracePt t="23890" x="1228725" y="4143375"/>
          <p14:tracePt t="23892" x="1228725" y="4151313"/>
          <p14:tracePt t="23906" x="1228725" y="4165600"/>
          <p14:tracePt t="23923" x="1228725" y="4186238"/>
          <p14:tracePt t="23958" x="1228725" y="4194175"/>
          <p14:tracePt t="23978" x="1236663" y="4214813"/>
          <p14:tracePt t="23994" x="1236663" y="4229100"/>
          <p14:tracePt t="24010" x="1243013" y="4243388"/>
          <p14:tracePt t="24028" x="1257300" y="4279900"/>
          <p14:tracePt t="24044" x="1265238" y="4322763"/>
          <p14:tracePt t="24061" x="1279525" y="4343400"/>
          <p14:tracePt t="24078" x="1293813" y="4365625"/>
          <p14:tracePt t="24095" x="1322388" y="4394200"/>
          <p14:tracePt t="24112" x="1350963" y="4429125"/>
          <p14:tracePt t="24129" x="1357313" y="4437063"/>
          <p14:tracePt t="24146" x="1365250" y="4451350"/>
          <p14:tracePt t="24164" x="1371600" y="4451350"/>
          <p14:tracePt t="24184" x="1379538" y="4451350"/>
          <p14:tracePt t="24216" x="1393825" y="4465638"/>
          <p14:tracePt t="24228" x="1400175" y="4465638"/>
          <p14:tracePt t="24237" x="1422400" y="4479925"/>
          <p14:tracePt t="24249" x="1428750" y="4479925"/>
          <p14:tracePt t="24266" x="1485900" y="4508500"/>
          <p14:tracePt t="24284" x="1550988" y="4543425"/>
          <p14:tracePt t="24303" x="1579563" y="4557713"/>
          <p14:tracePt t="24317" x="1593850" y="4565650"/>
          <p14:tracePt t="24337" x="1608138" y="4565650"/>
          <p14:tracePt t="24352" x="1608138" y="4572000"/>
          <p14:tracePt t="24370" x="1628775" y="4579938"/>
          <p14:tracePt t="24386" x="1636713" y="4579938"/>
          <p14:tracePt t="24404" x="1651000" y="4579938"/>
          <p14:tracePt t="24423" x="1693863" y="4586288"/>
          <p14:tracePt t="24440" x="1722438" y="4586288"/>
          <p14:tracePt t="24455" x="1757363" y="4594225"/>
          <p14:tracePt t="24474" x="1779588" y="4594225"/>
          <p14:tracePt t="24491" x="1793875" y="4594225"/>
          <p14:tracePt t="24506" x="1800225" y="4594225"/>
          <p14:tracePt t="24523" x="1808163" y="4594225"/>
          <p14:tracePt t="24540" x="1814513" y="4594225"/>
          <p14:tracePt t="25294" x="1814513" y="4586288"/>
          <p14:tracePt t="25422" x="1808163" y="4586288"/>
          <p14:tracePt t="25429" x="1800225" y="4586288"/>
          <p14:tracePt t="25443" x="1793875" y="4586288"/>
          <p14:tracePt t="25452" x="1785938" y="4586288"/>
          <p14:tracePt t="25465" x="1771650" y="4586288"/>
          <p14:tracePt t="25486" x="1736725" y="4586288"/>
          <p14:tracePt t="25502" x="1728788" y="4586288"/>
          <p14:tracePt t="25518" x="1714500" y="4586288"/>
          <p14:tracePt t="25536" x="1700213" y="4586288"/>
          <p14:tracePt t="25551" x="1685925" y="4586288"/>
          <p14:tracePt t="25569" x="1671638" y="4586288"/>
          <p14:tracePt t="25753" x="1679575" y="4586288"/>
          <p14:tracePt t="25760" x="1685925" y="4586288"/>
          <p14:tracePt t="25770" x="1693863" y="4586288"/>
          <p14:tracePt t="25786" x="1700213" y="4586288"/>
          <p14:tracePt t="25801" x="1708150" y="4586288"/>
          <p14:tracePt t="25808" x="1714500" y="4586288"/>
          <p14:tracePt t="25831" x="1728788" y="4586288"/>
          <p14:tracePt t="25843" x="1736725" y="4586288"/>
          <p14:tracePt t="25860" x="1757363" y="4600575"/>
          <p14:tracePt t="25880" x="1779588" y="4608513"/>
          <p14:tracePt t="25896" x="1785938" y="4608513"/>
          <p14:tracePt t="26738" x="1793875" y="4608513"/>
          <p14:tracePt t="26759" x="1800225" y="4608513"/>
          <p14:tracePt t="26962" x="1808163" y="4608513"/>
          <p14:tracePt t="34536" x="1814513" y="4608513"/>
          <p14:tracePt t="34541" x="1814513" y="4586288"/>
          <p14:tracePt t="34550" x="1814513" y="4565650"/>
          <p14:tracePt t="34566" x="1836738" y="4537075"/>
          <p14:tracePt t="34584" x="1843088" y="4500563"/>
          <p14:tracePt t="34600" x="1857375" y="4451350"/>
          <p14:tracePt t="34602" x="1857375" y="4429125"/>
          <p14:tracePt t="34618" x="1871663" y="4386263"/>
          <p14:tracePt t="34634" x="1893888" y="4351338"/>
          <p14:tracePt t="34654" x="1893888" y="4300538"/>
          <p14:tracePt t="34672" x="1893888" y="4243388"/>
          <p14:tracePt t="34686" x="1893888" y="4222750"/>
          <p14:tracePt t="34703" x="1893888" y="4186238"/>
          <p14:tracePt t="34720" x="1900238" y="4143375"/>
          <p14:tracePt t="34737" x="1900238" y="4108450"/>
          <p14:tracePt t="34754" x="1900238" y="4057650"/>
          <p14:tracePt t="34772" x="1900238" y="3986213"/>
          <p14:tracePt t="34789" x="1885950" y="3900488"/>
          <p14:tracePt t="34806" x="1879600" y="3857625"/>
          <p14:tracePt t="34823" x="1865313" y="3836988"/>
          <p14:tracePt t="34840" x="1843088" y="3800475"/>
          <p14:tracePt t="34857" x="1836738" y="3779838"/>
          <p14:tracePt t="34875" x="1822450" y="3694113"/>
          <p14:tracePt t="34891" x="1808163" y="3643313"/>
          <p14:tracePt t="34908" x="1785938" y="3579813"/>
          <p14:tracePt t="34925" x="1779588" y="3543300"/>
          <p14:tracePt t="34943" x="1779588" y="3500438"/>
          <p14:tracePt t="34960" x="1771650" y="3465513"/>
          <p14:tracePt t="34978" x="1765300" y="3408363"/>
          <p14:tracePt t="34994" x="1743075" y="3379788"/>
          <p14:tracePt t="35011" x="1743075" y="3336925"/>
          <p14:tracePt t="35028" x="1736725" y="3286125"/>
          <p14:tracePt t="35046" x="1728788" y="3228975"/>
          <p14:tracePt t="35063" x="1714500" y="3171825"/>
          <p14:tracePt t="35083" x="1714500" y="3143250"/>
          <p14:tracePt t="35099" x="1708150" y="3094038"/>
          <p14:tracePt t="35116" x="1700213" y="3071813"/>
          <p14:tracePt t="35134" x="1693863" y="3043238"/>
          <p14:tracePt t="35150" x="1685925" y="3036888"/>
          <p14:tracePt t="35167" x="1685925" y="3028950"/>
          <p14:tracePt t="35183" x="1685925" y="3014663"/>
          <p14:tracePt t="35200" x="1679575" y="3014663"/>
          <p14:tracePt t="35219" x="1671638" y="3008313"/>
          <p14:tracePt t="35236" x="1671638" y="2994025"/>
          <p14:tracePt t="35251" x="1657350" y="2986088"/>
          <p14:tracePt t="35268" x="1643063" y="2979738"/>
          <p14:tracePt t="35286" x="1614488" y="2971800"/>
          <p14:tracePt t="35303" x="1600200" y="2965450"/>
          <p14:tracePt t="35322" x="1579563" y="2965450"/>
          <p14:tracePt t="35340" x="1565275" y="2965450"/>
          <p14:tracePt t="35354" x="1550988" y="2965450"/>
          <p14:tracePt t="35371" x="1536700" y="2965450"/>
          <p14:tracePt t="35406" x="1528763" y="2965450"/>
          <p14:tracePt t="35424" x="1522413" y="2965450"/>
          <p14:tracePt t="35446" x="1514475" y="2965450"/>
          <p14:tracePt t="35457" x="1508125" y="2965450"/>
          <p14:tracePt t="35475" x="1493838" y="2979738"/>
          <p14:tracePt t="35566" x="1485900" y="2986088"/>
          <p14:tracePt t="35570" x="1479550" y="2986088"/>
          <p14:tracePt t="35589" x="1471613" y="2986088"/>
          <p14:tracePt t="35601" x="1465263" y="2994025"/>
          <p14:tracePt t="35611" x="1457325" y="2994025"/>
          <p14:tracePt t="35630" x="1450975" y="3000375"/>
          <p14:tracePt t="35646" x="1450975" y="3008313"/>
          <p14:tracePt t="35663" x="1443038" y="3008313"/>
          <p14:tracePt t="35699" x="1436688" y="3008313"/>
          <p14:tracePt t="35714" x="1428750" y="3008313"/>
          <p14:tracePt t="35731" x="1422400" y="3008313"/>
          <p14:tracePt t="35748" x="1414463" y="3008313"/>
          <p14:tracePt t="35765" x="1408113" y="3008313"/>
          <p14:tracePt t="35783" x="1393825" y="3008313"/>
          <p14:tracePt t="35818" x="1385888" y="3008313"/>
          <p14:tracePt t="35836" x="1371600" y="3008313"/>
          <p14:tracePt t="35853" x="1365250" y="3008313"/>
          <p14:tracePt t="35871" x="1357313" y="3008313"/>
          <p14:tracePt t="35887" x="1350963" y="3008313"/>
          <p14:tracePt t="36479" x="1350963" y="3014663"/>
          <p14:tracePt t="38002" x="1350963" y="3008313"/>
          <p14:tracePt t="38008" x="1350963" y="3000375"/>
          <p14:tracePt t="38016" x="1343025" y="2994025"/>
          <p14:tracePt t="38027" x="1343025" y="2986088"/>
          <p14:tracePt t="38045" x="1336675" y="2971800"/>
          <p14:tracePt t="38061" x="1336675" y="2943225"/>
          <p14:tracePt t="38079" x="1336675" y="2894013"/>
          <p14:tracePt t="38097" x="1336675" y="2836863"/>
          <p14:tracePt t="38113" x="1343025" y="2800350"/>
          <p14:tracePt t="38130" x="1350963" y="2771775"/>
          <p14:tracePt t="38147" x="1365250" y="2736850"/>
          <p14:tracePt t="38164" x="1365250" y="2714625"/>
          <p14:tracePt t="38182" x="1365250" y="2693988"/>
          <p14:tracePt t="38199" x="1365250" y="2686050"/>
          <p14:tracePt t="38216" x="1365250" y="2671763"/>
          <p14:tracePt t="38233" x="1365250" y="2657475"/>
          <p14:tracePt t="38267" x="1379538" y="2651125"/>
          <p14:tracePt t="38285" x="1385888" y="2651125"/>
          <p14:tracePt t="38301" x="1400175" y="2643188"/>
          <p14:tracePt t="38320" x="1422400" y="2614613"/>
          <p14:tracePt t="38336" x="1436688" y="2586038"/>
          <p14:tracePt t="38353" x="1443038" y="2557463"/>
          <p14:tracePt t="38371" x="1443038" y="2543175"/>
          <p14:tracePt t="38387" x="1443038" y="2536825"/>
          <p14:tracePt t="38408" x="1443038" y="2514600"/>
          <p14:tracePt t="38423" x="1443038" y="2500313"/>
          <p14:tracePt t="38439" x="1443038" y="2493963"/>
          <p14:tracePt t="38475" x="1443038" y="2486025"/>
          <p14:tracePt t="38493" x="1443038" y="2465388"/>
          <p14:tracePt t="38507" x="1436688" y="2457450"/>
          <p14:tracePt t="38524" x="1436688" y="2443163"/>
          <p14:tracePt t="38542" x="1428750" y="2436813"/>
          <p14:tracePt t="38559" x="1428750" y="2428875"/>
          <p14:tracePt t="38578" x="1428750" y="2414588"/>
          <p14:tracePt t="38594" x="1428750" y="2408238"/>
          <p14:tracePt t="38612" x="1436688" y="2393950"/>
          <p14:tracePt t="38629" x="1436688" y="2386013"/>
          <p14:tracePt t="38646" x="1436688" y="2379663"/>
          <p14:tracePt t="38662" x="1443038" y="2371725"/>
          <p14:tracePt t="38679" x="1443038" y="2365375"/>
          <p14:tracePt t="38776" x="1450975" y="2365375"/>
          <p14:tracePt t="38783" x="1457325" y="2365375"/>
          <p14:tracePt t="38790" x="1465263" y="2357438"/>
          <p14:tracePt t="38799" x="1471613" y="2351088"/>
          <p14:tracePt t="38818" x="1485900" y="2351088"/>
          <p14:tracePt t="38833" x="1500188" y="2351088"/>
          <p14:tracePt t="38850" x="1514475" y="2351088"/>
          <p14:tracePt t="38892" x="1522413" y="2351088"/>
          <p14:tracePt t="38916" x="1536700" y="2351088"/>
          <p14:tracePt t="38921" x="1543050" y="2351088"/>
          <p14:tracePt t="38938" x="1571625" y="2351088"/>
          <p14:tracePt t="38954" x="1614488" y="2351088"/>
          <p14:tracePt t="38971" x="1651000" y="2351088"/>
          <p14:tracePt t="38988" x="1671638" y="2328863"/>
          <p14:tracePt t="39004" x="1685925" y="2328863"/>
          <p14:tracePt t="39441" x="1685925" y="2322513"/>
          <p14:tracePt t="39487" x="1679575" y="2322513"/>
          <p14:tracePt t="39513" x="1671638" y="2322513"/>
          <p14:tracePt t="39522" x="1671638" y="2328863"/>
          <p14:tracePt t="39529" x="1665288" y="2328863"/>
          <p14:tracePt t="39541" x="1657350" y="2328863"/>
          <p14:tracePt t="39554" x="1643063" y="2336800"/>
          <p14:tracePt t="39588" x="1622425" y="2343150"/>
          <p14:tracePt t="39604" x="1614488" y="2343150"/>
          <p14:tracePt t="39621" x="1593850" y="2343150"/>
          <p14:tracePt t="39639" x="1571625" y="2343150"/>
          <p14:tracePt t="39656" x="1557338" y="2343150"/>
          <p14:tracePt t="39674" x="1543050" y="2351088"/>
          <p14:tracePt t="39765" x="1536700" y="2351088"/>
          <p14:tracePt t="39812" x="1528763" y="2351088"/>
          <p14:tracePt t="39854" x="1522413" y="2351088"/>
          <p14:tracePt t="39859" x="1514475" y="2351088"/>
          <p14:tracePt t="39876" x="1508125" y="2351088"/>
          <p14:tracePt t="39915" x="1500188" y="2351088"/>
          <p14:tracePt t="39935" x="1500188" y="2357438"/>
          <p14:tracePt t="39940" x="1493838" y="2357438"/>
          <p14:tracePt t="39964" x="1485900" y="2357438"/>
          <p14:tracePt t="39978" x="1479550" y="2357438"/>
          <p14:tracePt t="40329" x="1493838" y="2357438"/>
          <p14:tracePt t="40344" x="1500188" y="2357438"/>
          <p14:tracePt t="40370" x="1508125" y="2357438"/>
          <p14:tracePt t="40416" x="1514475" y="2357438"/>
          <p14:tracePt t="40424" x="1522413" y="2357438"/>
          <p14:tracePt t="40440" x="1528763" y="2357438"/>
          <p14:tracePt t="40455" x="1536700" y="2357438"/>
          <p14:tracePt t="40464" x="1543050" y="2357438"/>
          <p14:tracePt t="40479" x="1550988" y="2357438"/>
          <p14:tracePt t="40495" x="1557338" y="2357438"/>
          <p14:tracePt t="40512" x="1579563" y="2357438"/>
          <p14:tracePt t="40529" x="1585913" y="2357438"/>
          <p14:tracePt t="40547" x="1608138" y="2357438"/>
          <p14:tracePt t="40564" x="1622425" y="2357438"/>
          <p14:tracePt t="40583" x="1628775" y="2357438"/>
          <p14:tracePt t="40600" x="1636713" y="2357438"/>
          <p14:tracePt t="40617" x="1651000" y="2357438"/>
          <p14:tracePt t="40635" x="1665288" y="2357438"/>
          <p14:tracePt t="40651" x="1693863" y="2365375"/>
          <p14:tracePt t="40668" x="1708150" y="2365375"/>
          <p14:tracePt t="40685" x="1714500" y="2365375"/>
          <p14:tracePt t="40701" x="1722438" y="2365375"/>
          <p14:tracePt t="40718" x="1736725" y="2365375"/>
          <p14:tracePt t="40738" x="1751013" y="2365375"/>
          <p14:tracePt t="40754" x="1757363" y="2365375"/>
          <p14:tracePt t="40771" x="1771650" y="2365375"/>
          <p14:tracePt t="40788" x="1785938" y="2371725"/>
          <p14:tracePt t="40805" x="1808163" y="2379663"/>
          <p14:tracePt t="40821" x="1828800" y="2379663"/>
          <p14:tracePt t="40838" x="1851025" y="2379663"/>
          <p14:tracePt t="40855" x="1885950" y="2386013"/>
          <p14:tracePt t="40872" x="1900238" y="2393950"/>
          <p14:tracePt t="40889" x="1943100" y="2393950"/>
          <p14:tracePt t="40906" x="1965325" y="2393950"/>
          <p14:tracePt t="40924" x="1979613" y="2393950"/>
          <p14:tracePt t="40942" x="1993900" y="2393950"/>
          <p14:tracePt t="40959" x="2014538" y="2400300"/>
          <p14:tracePt t="40977" x="2051050" y="2408238"/>
          <p14:tracePt t="40995" x="2071688" y="2408238"/>
          <p14:tracePt t="41012" x="2114550" y="2414588"/>
          <p14:tracePt t="41029" x="2151063" y="2422525"/>
          <p14:tracePt t="41044" x="2165350" y="2422525"/>
          <p14:tracePt t="41061" x="2193925" y="2428875"/>
          <p14:tracePt t="41077" x="2193925" y="2436813"/>
          <p14:tracePt t="41095" x="2200275" y="2436813"/>
          <p14:tracePt t="41130" x="2208213" y="2436813"/>
          <p14:tracePt t="41148" x="2236788" y="2436813"/>
          <p14:tracePt t="41165" x="2265363" y="2436813"/>
          <p14:tracePt t="41182" x="2286000" y="2436813"/>
          <p14:tracePt t="41199" x="2308225" y="2436813"/>
          <p14:tracePt t="41205" x="2322513" y="2436813"/>
          <p14:tracePt t="41221" x="2328863" y="2436813"/>
          <p14:tracePt t="41244" x="2336800" y="2436813"/>
          <p14:tracePt t="41253" x="2343150" y="2436813"/>
          <p14:tracePt t="41290" x="2351088" y="2436813"/>
          <p14:tracePt t="41298" x="2357438" y="2436813"/>
          <p14:tracePt t="41305" x="2365375" y="2436813"/>
          <p14:tracePt t="41320" x="2386013" y="2436813"/>
          <p14:tracePt t="41337" x="2408238" y="2436813"/>
          <p14:tracePt t="41354" x="2443163" y="2436813"/>
          <p14:tracePt t="41371" x="2471738" y="2436813"/>
          <p14:tracePt t="41390" x="2493963" y="2436813"/>
          <p14:tracePt t="41534" x="2500313" y="2436813"/>
          <p14:tracePt t="41564" x="2508250" y="2436813"/>
          <p14:tracePt t="41590" x="2514600" y="2436813"/>
          <p14:tracePt t="41648" x="2514600" y="2428875"/>
          <p14:tracePt t="41689" x="2514600" y="2422525"/>
          <p14:tracePt t="41715" x="2522538" y="2422525"/>
          <p14:tracePt t="41731" x="2522538" y="2414588"/>
          <p14:tracePt t="41742" x="2522538" y="2408238"/>
          <p14:tracePt t="41766" x="2528888" y="2408238"/>
          <p14:tracePt t="41790" x="2528888" y="2400300"/>
          <p14:tracePt t="41898" x="2528888" y="2393950"/>
          <p14:tracePt t="41930" x="2536825" y="2393950"/>
          <p14:tracePt t="42246" x="2536825" y="2386013"/>
          <p14:tracePt t="42423" x="2528888" y="2379663"/>
          <p14:tracePt t="43061" x="2528888" y="2371725"/>
          <p14:tracePt t="43069" x="2536825" y="2371725"/>
          <p14:tracePt t="43124" x="2543175" y="2371725"/>
          <p14:tracePt t="43220" x="2551113" y="2371725"/>
          <p14:tracePt t="43238" x="2551113" y="2365375"/>
          <p14:tracePt t="43391" x="2557463" y="2365375"/>
          <p14:tracePt t="43399" x="2565400" y="2365375"/>
          <p14:tracePt t="43408" x="2571750" y="2365375"/>
          <p14:tracePt t="43426" x="2593975" y="2365375"/>
          <p14:tracePt t="43443" x="2608263" y="2365375"/>
          <p14:tracePt t="43459" x="2622550" y="2365375"/>
          <p14:tracePt t="43554" x="2628900" y="2365375"/>
          <p14:tracePt t="43562" x="2643188" y="2365375"/>
          <p14:tracePt t="43569" x="2651125" y="2365375"/>
          <p14:tracePt t="43580" x="2657475" y="2357438"/>
          <p14:tracePt t="43598" x="2671763" y="2351088"/>
          <p14:tracePt t="43615" x="2686050" y="2343150"/>
          <p14:tracePt t="43631" x="2693988" y="2343150"/>
          <p14:tracePt t="43726" x="2700338" y="2343150"/>
          <p14:tracePt t="43854" x="2693988" y="2343150"/>
          <p14:tracePt t="43891" x="2686050" y="2343150"/>
          <p14:tracePt t="43899" x="2686050" y="2351088"/>
          <p14:tracePt t="43915" x="2671763" y="2351088"/>
          <p14:tracePt t="43926" x="2665413" y="2351088"/>
          <p14:tracePt t="43940" x="2643188" y="2351088"/>
          <p14:tracePt t="43957" x="2636838" y="2351088"/>
          <p14:tracePt t="43975" x="2622550" y="2351088"/>
          <p14:tracePt t="43992" x="2614613" y="2357438"/>
          <p14:tracePt t="44026" x="2608263" y="2357438"/>
          <p14:tracePt t="44043" x="2593975" y="2357438"/>
          <p14:tracePt t="44060" x="2586038" y="2357438"/>
          <p14:tracePt t="44077" x="2571750" y="2357438"/>
          <p14:tracePt t="44094" x="2565400" y="2357438"/>
          <p14:tracePt t="44111" x="2557463" y="2357438"/>
          <p14:tracePt t="44129" x="2551113" y="2357438"/>
          <p14:tracePt t="44145" x="2543175" y="2351088"/>
          <p14:tracePt t="44517" x="2536825" y="2351088"/>
          <p14:tracePt t="45891" x="2528888" y="2351088"/>
          <p14:tracePt t="45899" x="2514600" y="2357438"/>
          <p14:tracePt t="45910" x="2508250" y="2357438"/>
          <p14:tracePt t="45929" x="2465388" y="2379663"/>
          <p14:tracePt t="45946" x="2451100" y="2393950"/>
          <p14:tracePt t="45964" x="2443163" y="2393950"/>
          <p14:tracePt t="45979" x="2436813" y="2393950"/>
          <p14:tracePt t="45996" x="2428875" y="2393950"/>
          <p14:tracePt t="46014" x="2422525" y="2393950"/>
          <p14:tracePt t="46031" x="2393950" y="2393950"/>
          <p14:tracePt t="46047" x="2365375" y="2400300"/>
          <p14:tracePt t="46065" x="2357438" y="2400300"/>
          <p14:tracePt t="46083" x="2328863" y="2400300"/>
          <p14:tracePt t="46099" x="2293938" y="2400300"/>
          <p14:tracePt t="46119" x="2279650" y="2400300"/>
          <p14:tracePt t="46133" x="2257425" y="2414588"/>
          <p14:tracePt t="46151" x="2236788" y="2422525"/>
          <p14:tracePt t="46168" x="2222500" y="2428875"/>
          <p14:tracePt t="46185" x="2200275" y="2436813"/>
          <p14:tracePt t="46202" x="2179638" y="2443163"/>
          <p14:tracePt t="46219" x="2171700" y="2443163"/>
          <p14:tracePt t="46236" x="2165350" y="2443163"/>
          <p14:tracePt t="46253" x="2157413" y="2451100"/>
          <p14:tracePt t="46289" x="2151063" y="2451100"/>
          <p14:tracePt t="46304" x="2143125" y="2451100"/>
          <p14:tracePt t="46322" x="2136775" y="2457450"/>
          <p14:tracePt t="46339" x="2122488" y="2465388"/>
          <p14:tracePt t="46356" x="2114550" y="2471738"/>
          <p14:tracePt t="46373" x="2085975" y="2486025"/>
          <p14:tracePt t="46390" x="2079625" y="2486025"/>
          <p14:tracePt t="46408" x="2065338" y="2486025"/>
          <p14:tracePt t="46425" x="2051050" y="2493963"/>
          <p14:tracePt t="46442" x="2028825" y="2493963"/>
          <p14:tracePt t="46460" x="2000250" y="2508250"/>
          <p14:tracePt t="46476" x="1979613" y="2514600"/>
          <p14:tracePt t="46493" x="1957388" y="2514600"/>
          <p14:tracePt t="46511" x="1936750" y="2514600"/>
          <p14:tracePt t="46527" x="1922463" y="2522538"/>
          <p14:tracePt t="46545" x="1914525" y="2522538"/>
          <p14:tracePt t="46561" x="1914525" y="2528888"/>
          <p14:tracePt t="46579" x="1900238" y="2528888"/>
          <p14:tracePt t="46596" x="1885950" y="2536825"/>
          <p14:tracePt t="46613" x="1857375" y="2551113"/>
          <p14:tracePt t="46631" x="1828800" y="2579688"/>
          <p14:tracePt t="46649" x="1785938" y="2608263"/>
          <p14:tracePt t="46664" x="1751013" y="2614613"/>
          <p14:tracePt t="46682" x="1693863" y="2651125"/>
          <p14:tracePt t="46699" x="1657350" y="2671763"/>
          <p14:tracePt t="46702" x="1643063" y="2679700"/>
          <p14:tracePt t="46716" x="1628775" y="2693988"/>
          <p14:tracePt t="46733" x="1571625" y="2722563"/>
          <p14:tracePt t="46751" x="1536700" y="2736850"/>
          <p14:tracePt t="46772" x="1485900" y="2757488"/>
          <p14:tracePt t="46785" x="1471613" y="2765425"/>
          <p14:tracePt t="46802" x="1450975" y="2814638"/>
          <p14:tracePt t="46820" x="1428750" y="2871788"/>
          <p14:tracePt t="46838" x="1408113" y="2886075"/>
          <p14:tracePt t="46853" x="1393825" y="2886075"/>
          <p14:tracePt t="46870" x="1393825" y="2900363"/>
          <p14:tracePt t="46887" x="1385888" y="2908300"/>
          <p14:tracePt t="46906" x="1379538" y="2914650"/>
          <p14:tracePt t="46922" x="1379538" y="2928938"/>
          <p14:tracePt t="46958" x="1371600" y="2928938"/>
          <p14:tracePt t="46974" x="1371600" y="2936875"/>
          <p14:tracePt t="46991" x="1357313" y="2936875"/>
          <p14:tracePt t="47008" x="1343025" y="2936875"/>
          <p14:tracePt t="47026" x="1336675" y="2936875"/>
          <p14:tracePt t="47042" x="1322388" y="2943225"/>
          <p14:tracePt t="47058" x="1308100" y="2951163"/>
          <p14:tracePt t="47076" x="1300163" y="2951163"/>
          <p14:tracePt t="47093" x="1293813" y="2951163"/>
          <p14:tracePt t="47557" x="1285875" y="2957513"/>
          <p14:tracePt t="47562" x="1279525" y="2965450"/>
          <p14:tracePt t="47573" x="1279525" y="2971800"/>
          <p14:tracePt t="47590" x="1271588" y="2979738"/>
          <p14:tracePt t="47607" x="1250950" y="3036888"/>
          <p14:tracePt t="47624" x="1236663" y="3065463"/>
          <p14:tracePt t="47641" x="1228725" y="3086100"/>
          <p14:tracePt t="47658" x="1228725" y="3114675"/>
          <p14:tracePt t="47678" x="1228725" y="3157538"/>
          <p14:tracePt t="47693" x="1208088" y="3194050"/>
          <p14:tracePt t="47710" x="1200150" y="3222625"/>
          <p14:tracePt t="47727" x="1193800" y="3236913"/>
          <p14:tracePt t="47744" x="1185863" y="3251200"/>
          <p14:tracePt t="47761" x="1185863" y="3271838"/>
          <p14:tracePt t="47779" x="1185863" y="3294063"/>
          <p14:tracePt t="47796" x="1179513" y="3314700"/>
          <p14:tracePt t="47813" x="1179513" y="3357563"/>
          <p14:tracePt t="47830" x="1179513" y="3394075"/>
          <p14:tracePt t="47847" x="1179513" y="3436938"/>
          <p14:tracePt t="47865" x="1179513" y="3479800"/>
          <p14:tracePt t="47882" x="1179513" y="3508375"/>
          <p14:tracePt t="47899" x="1179513" y="3536950"/>
          <p14:tracePt t="47916" x="1179513" y="3557588"/>
          <p14:tracePt t="47933" x="1185863" y="3608388"/>
          <p14:tracePt t="47950" x="1185863" y="3643313"/>
          <p14:tracePt t="47967" x="1185863" y="3694113"/>
          <p14:tracePt t="47986" x="1185863" y="3708400"/>
          <p14:tracePt t="48050" x="1193800" y="3686175"/>
          <p14:tracePt t="48057" x="1214438" y="3657600"/>
          <p14:tracePt t="48071" x="1222375" y="3565525"/>
          <p14:tracePt t="48088" x="1265238" y="3457575"/>
          <p14:tracePt t="48106" x="1271588" y="3371850"/>
          <p14:tracePt t="48124" x="1279525" y="3228975"/>
          <p14:tracePt t="48138" x="1279525" y="3194050"/>
          <p14:tracePt t="48157" x="1293813" y="3079750"/>
          <p14:tracePt t="48173" x="1300163" y="3036888"/>
          <p14:tracePt t="48192" x="1308100" y="3000375"/>
          <p14:tracePt t="48198" x="1314450" y="2965450"/>
          <p14:tracePt t="48208" x="1314450" y="2951163"/>
          <p14:tracePt t="48224" x="1328738" y="2908300"/>
          <p14:tracePt t="48241" x="1328738" y="2894013"/>
          <p14:tracePt t="48281" x="1336675" y="2894013"/>
          <p14:tracePt t="48306" x="1343025" y="2894013"/>
          <p14:tracePt t="48321" x="1350963" y="2894013"/>
          <p14:tracePt t="48331" x="1357313" y="2894013"/>
          <p14:tracePt t="48346" x="1379538" y="2908300"/>
          <p14:tracePt t="48361" x="1414463" y="2922588"/>
          <p14:tracePt t="48379" x="1471613" y="2936875"/>
          <p14:tracePt t="48397" x="1514475" y="2957513"/>
          <p14:tracePt t="48412" x="1565275" y="2986088"/>
          <p14:tracePt t="48414" x="1600200" y="3000375"/>
          <p14:tracePt t="48429" x="1651000" y="3022600"/>
          <p14:tracePt t="48447" x="1679575" y="3051175"/>
          <p14:tracePt t="48464" x="1708150" y="3057525"/>
          <p14:tracePt t="48482" x="1736725" y="3079750"/>
          <p14:tracePt t="48498" x="1743075" y="3094038"/>
          <p14:tracePt t="48500" x="1757363" y="3108325"/>
          <p14:tracePt t="48516" x="1785938" y="3136900"/>
          <p14:tracePt t="48533" x="1808163" y="3179763"/>
          <p14:tracePt t="48552" x="1822450" y="3200400"/>
          <p14:tracePt t="48568" x="1843088" y="3214688"/>
          <p14:tracePt t="48573" x="1857375" y="3236913"/>
          <p14:tracePt t="48586" x="1871663" y="3243263"/>
          <p14:tracePt t="48603" x="1879600" y="3265488"/>
          <p14:tracePt t="48620" x="1885950" y="3286125"/>
          <p14:tracePt t="48636" x="1893888" y="3322638"/>
          <p14:tracePt t="48654" x="1900238" y="3343275"/>
          <p14:tracePt t="48673" x="1908175" y="3357563"/>
          <p14:tracePt t="48686" x="1908175" y="3365500"/>
          <p14:tracePt t="48704" x="1914525" y="3371850"/>
          <p14:tracePt t="48794" x="1914525" y="3379788"/>
          <p14:tracePt t="50040" x="1914525" y="3386138"/>
          <p14:tracePt t="50047" x="1914525" y="3394075"/>
          <p14:tracePt t="50072" x="1914525" y="3400425"/>
          <p14:tracePt t="50102" x="1914525" y="3414713"/>
          <p14:tracePt t="50111" x="1914525" y="3422650"/>
          <p14:tracePt t="50128" x="1914525" y="3429000"/>
          <p14:tracePt t="50134" x="1914525" y="3443288"/>
          <p14:tracePt t="50145" x="1914525" y="3451225"/>
          <p14:tracePt t="50162" x="1914525" y="3494088"/>
          <p14:tracePt t="50178" x="1922463" y="3543300"/>
          <p14:tracePt t="50195" x="1922463" y="3608388"/>
          <p14:tracePt t="50214" x="1922463" y="3736975"/>
          <p14:tracePt t="50231" x="1914525" y="3814763"/>
          <p14:tracePt t="50247" x="1908175" y="3851275"/>
          <p14:tracePt t="50264" x="1885950" y="3914775"/>
          <p14:tracePt t="50280" x="1865313" y="3957638"/>
          <p14:tracePt t="50297" x="1851025" y="3994150"/>
          <p14:tracePt t="50318" x="1800225" y="4071938"/>
          <p14:tracePt t="50334" x="1765300" y="4114800"/>
          <p14:tracePt t="50352" x="1728788" y="4151313"/>
          <p14:tracePt t="50370" x="1708150" y="4194175"/>
          <p14:tracePt t="50385" x="1636713" y="4257675"/>
          <p14:tracePt t="50402" x="1571625" y="4314825"/>
          <p14:tracePt t="50420" x="1493838" y="4365625"/>
          <p14:tracePt t="50436" x="1479550" y="4365625"/>
          <p14:tracePt t="50454" x="1408113" y="4371975"/>
          <p14:tracePt t="50469" x="1343025" y="4371975"/>
          <p14:tracePt t="50486" x="1250950" y="4365625"/>
          <p14:tracePt t="50504" x="1179513" y="4329113"/>
          <p14:tracePt t="50521" x="1071563" y="4314825"/>
          <p14:tracePt t="50538" x="1014413" y="4286250"/>
          <p14:tracePt t="50556" x="985838" y="4251325"/>
          <p14:tracePt t="50572" x="950913" y="4214813"/>
          <p14:tracePt t="50589" x="900113" y="4157663"/>
          <p14:tracePt t="50608" x="828675" y="4008438"/>
          <p14:tracePt t="50624" x="814388" y="3879850"/>
          <p14:tracePt t="50640" x="785813" y="3722688"/>
          <p14:tracePt t="50658" x="771525" y="3600450"/>
          <p14:tracePt t="50679" x="736600" y="3386138"/>
          <p14:tracePt t="50692" x="728663" y="3308350"/>
          <p14:tracePt t="50696" x="714375" y="3222625"/>
          <p14:tracePt t="50710" x="700088" y="3079750"/>
          <p14:tracePt t="50730" x="685800" y="2908300"/>
          <p14:tracePt t="50746" x="671513" y="2751138"/>
          <p14:tracePt t="50760" x="665163" y="2636838"/>
          <p14:tracePt t="50777" x="665163" y="2528888"/>
          <p14:tracePt t="50796" x="679450" y="2400300"/>
          <p14:tracePt t="50812" x="708025" y="2328863"/>
          <p14:tracePt t="50829" x="736600" y="2271713"/>
          <p14:tracePt t="50848" x="785813" y="2222500"/>
          <p14:tracePt t="50863" x="822325" y="2200275"/>
          <p14:tracePt t="50866" x="842963" y="2185988"/>
          <p14:tracePt t="50881" x="871538" y="2185988"/>
          <p14:tracePt t="50897" x="950913" y="2185988"/>
          <p14:tracePt t="50914" x="1028700" y="2193925"/>
          <p14:tracePt t="50933" x="1122363" y="2236788"/>
          <p14:tracePt t="50951" x="1236663" y="2300288"/>
          <p14:tracePt t="50953" x="1308100" y="2322513"/>
          <p14:tracePt t="50968" x="1422400" y="2379663"/>
          <p14:tracePt t="50984" x="1536700" y="2465388"/>
          <p14:tracePt t="51001" x="1614488" y="2579688"/>
          <p14:tracePt t="51020" x="1700213" y="2671763"/>
          <p14:tracePt t="51036" x="1751013" y="2765425"/>
          <p14:tracePt t="51038" x="1779588" y="2814638"/>
          <p14:tracePt t="51054" x="1814513" y="2957513"/>
          <p14:tracePt t="51071" x="1822450" y="3065463"/>
          <p14:tracePt t="51088" x="1843088" y="3165475"/>
          <p14:tracePt t="51105" x="1857375" y="3286125"/>
          <p14:tracePt t="51122" x="1871663" y="3371850"/>
          <p14:tracePt t="51138" x="1879600" y="3471863"/>
          <p14:tracePt t="51140" x="1879600" y="3500438"/>
          <p14:tracePt t="51156" x="1879600" y="3529013"/>
          <p14:tracePt t="51171" x="1885950" y="3536950"/>
          <p14:tracePt t="51272" x="1885950" y="3543300"/>
          <p14:tracePt t="51662" x="1879600" y="3543300"/>
          <p14:tracePt t="51695" x="1871663" y="3543300"/>
          <p14:tracePt t="51877" x="1865313" y="3543300"/>
          <p14:tracePt t="51944" x="1857375" y="3543300"/>
          <p14:tracePt t="52296" x="1857375" y="3536950"/>
          <p14:tracePt t="52327" x="1857375" y="3529013"/>
          <p14:tracePt t="52508" x="1851025" y="3529013"/>
          <p14:tracePt t="52531" x="1836738" y="3536950"/>
          <p14:tracePt t="52538" x="1836738" y="3551238"/>
          <p14:tracePt t="52546" x="1828800" y="3557588"/>
          <p14:tracePt t="52560" x="1822450" y="3565525"/>
          <p14:tracePt t="52577" x="1779588" y="3600450"/>
          <p14:tracePt t="52594" x="1757363" y="3608388"/>
          <p14:tracePt t="52611" x="1722438" y="3622675"/>
          <p14:tracePt t="52632" x="1671638" y="3643313"/>
          <p14:tracePt t="52647" x="1643063" y="3651250"/>
          <p14:tracePt t="52662" x="1628775" y="3665538"/>
          <p14:tracePt t="52681" x="1622425" y="3686175"/>
          <p14:tracePt t="52696" x="1614488" y="3694113"/>
          <p14:tracePt t="52715" x="1608138" y="3700463"/>
          <p14:tracePt t="52735" x="1600200" y="3708400"/>
          <p14:tracePt t="52749" x="1593850" y="3714750"/>
          <p14:tracePt t="52766" x="1593850" y="3729038"/>
          <p14:tracePt t="52782" x="1585913" y="3736975"/>
          <p14:tracePt t="52800" x="1579563" y="3757613"/>
          <p14:tracePt t="52817" x="1565275" y="3794125"/>
          <p14:tracePt t="52834" x="1557338" y="3808413"/>
          <p14:tracePt t="52856" x="1543050" y="3814763"/>
          <p14:tracePt t="52868" x="1543050" y="3822700"/>
          <p14:tracePt t="52885" x="1536700" y="3822700"/>
          <p14:tracePt t="52906" x="1536700" y="3829050"/>
          <p14:tracePt t="52938" x="1528763" y="3829050"/>
          <p14:tracePt t="52944" x="1522413" y="3829050"/>
          <p14:tracePt t="52962" x="1514475" y="3843338"/>
          <p14:tracePt t="52985" x="1508125" y="3843338"/>
          <p14:tracePt t="52992" x="1508125" y="3851275"/>
          <p14:tracePt t="53203" x="1514475" y="3851275"/>
          <p14:tracePt t="53227" x="1528763" y="3843338"/>
          <p14:tracePt t="53248" x="1528763" y="3836988"/>
          <p14:tracePt t="53273" x="1536700" y="3836988"/>
          <p14:tracePt t="53280" x="1536700" y="3829050"/>
          <p14:tracePt t="53289" x="1543050" y="3829050"/>
          <p14:tracePt t="53297" x="1550988" y="3829050"/>
          <p14:tracePt t="53314" x="1557338" y="3822700"/>
          <p14:tracePt t="53331" x="1571625" y="3822700"/>
          <p14:tracePt t="53348" x="1579563" y="3814763"/>
          <p14:tracePt t="53367" x="1585913" y="3808413"/>
          <p14:tracePt t="53386" x="1600200" y="3794125"/>
          <p14:tracePt t="53402" x="1614488" y="3786188"/>
          <p14:tracePt t="53404" x="1622425" y="3779838"/>
          <p14:tracePt t="53418" x="1628775" y="3771900"/>
          <p14:tracePt t="53434" x="1643063" y="3757613"/>
          <p14:tracePt t="53452" x="1671638" y="3714750"/>
          <p14:tracePt t="53472" x="1679575" y="3714750"/>
          <p14:tracePt t="53486" x="1693863" y="3708400"/>
          <p14:tracePt t="53502" x="1700213" y="3708400"/>
          <p14:tracePt t="53520" x="1714500" y="3708400"/>
          <p14:tracePt t="53538" x="1743075" y="3694113"/>
          <p14:tracePt t="53554" x="1771650" y="3679825"/>
          <p14:tracePt t="53571" x="1793875" y="3671888"/>
          <p14:tracePt t="53588" x="1814513" y="3651250"/>
          <p14:tracePt t="53605" x="1828800" y="3643313"/>
          <p14:tracePt t="53623" x="1851025" y="3629025"/>
          <p14:tracePt t="53639" x="1851025" y="3622675"/>
          <p14:tracePt t="53657" x="1865313" y="3622675"/>
          <p14:tracePt t="53679" x="1885950" y="3608388"/>
          <p14:tracePt t="53691" x="1893888" y="3608388"/>
          <p14:tracePt t="53695" x="1900238" y="3600450"/>
          <p14:tracePt t="53708" x="1914525" y="3594100"/>
          <p14:tracePt t="53725" x="1943100" y="3586163"/>
          <p14:tracePt t="53744" x="1965325" y="3571875"/>
          <p14:tracePt t="53760" x="1979613" y="3565525"/>
          <p14:tracePt t="53778" x="1985963" y="3557588"/>
          <p14:tracePt t="53794" x="2008188" y="3557588"/>
          <p14:tracePt t="53795" x="2008188" y="3551238"/>
          <p14:tracePt t="53811" x="2036763" y="3536950"/>
          <p14:tracePt t="53828" x="2051050" y="3522663"/>
          <p14:tracePt t="53846" x="2085975" y="3508375"/>
          <p14:tracePt t="53862" x="2100263" y="3494088"/>
          <p14:tracePt t="53906" x="2108200" y="3494088"/>
          <p14:tracePt t="53922" x="2114550" y="3494088"/>
          <p14:tracePt t="54056" x="2108200" y="3494088"/>
          <p14:tracePt t="54062" x="2085975" y="3500438"/>
          <p14:tracePt t="54073" x="2051050" y="3522663"/>
          <p14:tracePt t="54086" x="2014538" y="3551238"/>
          <p14:tracePt t="54104" x="1985963" y="3571875"/>
          <p14:tracePt t="54121" x="1943100" y="3600450"/>
          <p14:tracePt t="54136" x="1900238" y="3614738"/>
          <p14:tracePt t="54154" x="1814513" y="3643313"/>
          <p14:tracePt t="54171" x="1751013" y="3679825"/>
          <p14:tracePt t="54188" x="1693863" y="3708400"/>
          <p14:tracePt t="54206" x="1622425" y="3757613"/>
          <p14:tracePt t="54212" x="1593850" y="3786188"/>
          <p14:tracePt t="54222" x="1571625" y="3808413"/>
          <p14:tracePt t="54239" x="1522413" y="3851275"/>
          <p14:tracePt t="54256" x="1508125" y="3857625"/>
          <p14:tracePt t="54273" x="1485900" y="3871913"/>
          <p14:tracePt t="54291" x="1471613" y="3879850"/>
          <p14:tracePt t="54308" x="1450975" y="3886200"/>
          <p14:tracePt t="54325" x="1408113" y="3914775"/>
          <p14:tracePt t="54343" x="1400175" y="3922713"/>
          <p14:tracePt t="54359" x="1385888" y="3922713"/>
          <p14:tracePt t="54376" x="1379538" y="3922713"/>
          <p14:tracePt t="54394" x="1371600" y="3929063"/>
          <p14:tracePt t="54411" x="1350963" y="3929063"/>
          <p14:tracePt t="54428" x="1336675" y="3929063"/>
          <p14:tracePt t="54547" x="1328738" y="3929063"/>
          <p14:tracePt t="54563" x="1322388" y="3929063"/>
          <p14:tracePt t="54569" x="1314450" y="3929063"/>
          <p14:tracePt t="54703" x="1322388" y="3929063"/>
          <p14:tracePt t="54719" x="1328738" y="3929063"/>
          <p14:tracePt t="54725" x="1336675" y="3922713"/>
          <p14:tracePt t="54736" x="1343025" y="3914775"/>
          <p14:tracePt t="54753" x="1357313" y="3900488"/>
          <p14:tracePt t="54772" x="1408113" y="3857625"/>
          <p14:tracePt t="54788" x="1436688" y="3843338"/>
          <p14:tracePt t="54807" x="1471613" y="3822700"/>
          <p14:tracePt t="54822" x="1500188" y="3794125"/>
          <p14:tracePt t="54839" x="1543050" y="3771900"/>
          <p14:tracePt t="54856" x="1565275" y="3757613"/>
          <p14:tracePt t="54873" x="1622425" y="3736975"/>
          <p14:tracePt t="54891" x="1657350" y="3722688"/>
          <p14:tracePt t="54908" x="1693863" y="3686175"/>
          <p14:tracePt t="54925" x="1743075" y="3643313"/>
          <p14:tracePt t="54942" x="1771650" y="3614738"/>
          <p14:tracePt t="54960" x="1800225" y="3594100"/>
          <p14:tracePt t="54976" x="1814513" y="3579813"/>
          <p14:tracePt t="54993" x="1836738" y="3579813"/>
          <p14:tracePt t="55010" x="1843088" y="3571875"/>
          <p14:tracePt t="55028" x="1879600" y="3565525"/>
          <p14:tracePt t="55045" x="1914525" y="3551238"/>
          <p14:tracePt t="55062" x="1943100" y="3529013"/>
          <p14:tracePt t="55079" x="1965325" y="3508375"/>
          <p14:tracePt t="55097" x="1993900" y="3494088"/>
          <p14:tracePt t="55115" x="2000250" y="3479800"/>
          <p14:tracePt t="55151" x="2008188" y="3479800"/>
          <p14:tracePt t="55166" x="2014538" y="3471863"/>
          <p14:tracePt t="55273" x="2008188" y="3471863"/>
          <p14:tracePt t="55280" x="1993900" y="3479800"/>
          <p14:tracePt t="55288" x="1979613" y="3500438"/>
          <p14:tracePt t="55304" x="1971675" y="3508375"/>
          <p14:tracePt t="55321" x="1957388" y="3514725"/>
          <p14:tracePt t="55336" x="1951038" y="3522663"/>
          <p14:tracePt t="55354" x="1936750" y="3536950"/>
          <p14:tracePt t="55370" x="1922463" y="3543300"/>
          <p14:tracePt t="55387" x="1893888" y="3565525"/>
          <p14:tracePt t="55404" x="1836738" y="3608388"/>
          <p14:tracePt t="55422" x="1800225" y="3629025"/>
          <p14:tracePt t="55438" x="1785938" y="3643313"/>
          <p14:tracePt t="55456" x="1779588" y="3643313"/>
          <p14:tracePt t="55619" x="1765300" y="3651250"/>
          <p14:tracePt t="55627" x="1757363" y="3657600"/>
          <p14:tracePt t="55635" x="1751013" y="3657600"/>
          <p14:tracePt t="55645" x="1728788" y="3686175"/>
          <p14:tracePt t="55661" x="1685925" y="3714750"/>
          <p14:tracePt t="55682" x="1643063" y="3771900"/>
          <p14:tracePt t="55698" x="1579563" y="3829050"/>
          <p14:tracePt t="55706" x="1565275" y="3851275"/>
          <p14:tracePt t="55714" x="1536700" y="3886200"/>
          <p14:tracePt t="55733" x="1479550" y="3937000"/>
          <p14:tracePt t="55750" x="1436688" y="3971925"/>
          <p14:tracePt t="55765" x="1408113" y="3994150"/>
          <p14:tracePt t="55782" x="1393825" y="3994150"/>
          <p14:tracePt t="55801" x="1393825" y="4000500"/>
          <p14:tracePt t="56086" x="1393825" y="3994150"/>
          <p14:tracePt t="56092" x="1393825" y="3986213"/>
          <p14:tracePt t="56101" x="1393825" y="3979863"/>
          <p14:tracePt t="56110" x="1408113" y="3965575"/>
          <p14:tracePt t="56127" x="1422400" y="3965575"/>
          <p14:tracePt t="56141" x="1422400" y="3957638"/>
          <p14:tracePt t="56159" x="1436688" y="3951288"/>
          <p14:tracePt t="56176" x="1457325" y="3937000"/>
          <p14:tracePt t="56194" x="1471613" y="3914775"/>
          <p14:tracePt t="56211" x="1471613" y="3908425"/>
          <p14:tracePt t="56227" x="1479550" y="3894138"/>
          <p14:tracePt t="56245" x="1485900" y="3886200"/>
          <p14:tracePt t="56262" x="1493838" y="3879850"/>
          <p14:tracePt t="56302" x="1493838" y="3871913"/>
          <p14:tracePt t="56359" x="1493838" y="3865563"/>
          <p14:tracePt t="56384" x="1493838" y="3857625"/>
          <p14:tracePt t="56390" x="1493838" y="3851275"/>
          <p14:tracePt t="56406" x="1493838" y="3843338"/>
          <p14:tracePt t="56464" x="1493838" y="3836988"/>
          <p14:tracePt t="56495" x="1493838" y="3829050"/>
          <p14:tracePt t="56696" x="1500188" y="3829050"/>
          <p14:tracePt t="56704" x="1508125" y="3829050"/>
          <p14:tracePt t="56712" x="1514475" y="3829050"/>
          <p14:tracePt t="56748" x="1522413" y="3822700"/>
          <p14:tracePt t="58860" x="1528763" y="3822700"/>
          <p14:tracePt t="58870" x="1536700" y="3822700"/>
          <p14:tracePt t="58875" x="1543050" y="3822700"/>
          <p14:tracePt t="58885" x="1557338" y="3814763"/>
          <p14:tracePt t="58901" x="1571625" y="3814763"/>
          <p14:tracePt t="58917" x="1600200" y="3814763"/>
          <p14:tracePt t="58935" x="1636713" y="3814763"/>
          <p14:tracePt t="58952" x="1651000" y="3814763"/>
          <p14:tracePt t="58969" x="1685925" y="3808413"/>
          <p14:tracePt t="58988" x="1708150" y="3808413"/>
          <p14:tracePt t="59005" x="1757363" y="3808413"/>
          <p14:tracePt t="59024" x="1779588" y="3794125"/>
          <p14:tracePt t="59041" x="1800225" y="3794125"/>
          <p14:tracePt t="59057" x="1822450" y="3771900"/>
          <p14:tracePt t="59073" x="1851025" y="3757613"/>
          <p14:tracePt t="59091" x="1885950" y="3729038"/>
          <p14:tracePt t="59107" x="1908175" y="3729038"/>
          <p14:tracePt t="59123" x="1936750" y="3714750"/>
          <p14:tracePt t="59140" x="1957388" y="3714750"/>
          <p14:tracePt t="59158" x="1971675" y="3708400"/>
          <p14:tracePt t="59175" x="1979613" y="3700463"/>
          <p14:tracePt t="59192" x="1993900" y="3700463"/>
          <p14:tracePt t="59209" x="2008188" y="3686175"/>
          <p14:tracePt t="59226" x="2014538" y="3686175"/>
          <p14:tracePt t="59766" x="2022475" y="3686175"/>
          <p14:tracePt t="59775" x="2036763" y="3686175"/>
          <p14:tracePt t="59780" x="2051050" y="3679825"/>
          <p14:tracePt t="59791" x="2057400" y="3671888"/>
          <p14:tracePt t="59812" x="2079625" y="3671888"/>
          <p14:tracePt t="59828" x="2114550" y="3651250"/>
          <p14:tracePt t="59843" x="2136775" y="3636963"/>
          <p14:tracePt t="59860" x="2165350" y="3622675"/>
          <p14:tracePt t="59878" x="2200275" y="3594100"/>
          <p14:tracePt t="59896" x="2271713" y="3522663"/>
          <p14:tracePt t="59913" x="2314575" y="3479800"/>
          <p14:tracePt t="59929" x="2336800" y="3451225"/>
          <p14:tracePt t="59947" x="2379663" y="3436938"/>
          <p14:tracePt t="59963" x="2393950" y="3422650"/>
          <p14:tracePt t="59982" x="2414588" y="3394075"/>
          <p14:tracePt t="59999" x="2428875" y="3379788"/>
          <p14:tracePt t="60016" x="2436813" y="3365500"/>
          <p14:tracePt t="60032" x="2465388" y="3328988"/>
          <p14:tracePt t="60050" x="2500313" y="3286125"/>
          <p14:tracePt t="60067" x="2514600" y="3228975"/>
          <p14:tracePt t="60083" x="2543175" y="3186113"/>
          <p14:tracePt t="60100" x="2557463" y="3157538"/>
          <p14:tracePt t="60117" x="2586038" y="3122613"/>
          <p14:tracePt t="60134" x="2614613" y="3065463"/>
          <p14:tracePt t="60151" x="2651125" y="3014663"/>
          <p14:tracePt t="60169" x="2671763" y="3000375"/>
          <p14:tracePt t="60203" x="2671763" y="2994025"/>
          <p14:tracePt t="60221" x="2679700" y="2994025"/>
          <p14:tracePt t="60239" x="2679700" y="2979738"/>
          <p14:tracePt t="60254" x="2686050" y="2979738"/>
          <p14:tracePt t="60271" x="2693988" y="2965450"/>
          <p14:tracePt t="60289" x="2693988" y="2957513"/>
          <p14:tracePt t="60679" x="2700338" y="2957513"/>
          <p14:tracePt t="60684" x="2700338" y="2965450"/>
          <p14:tracePt t="60710" x="2700338" y="2971800"/>
          <p14:tracePt t="60769" x="2700338" y="2986088"/>
          <p14:tracePt t="60805" x="2700338" y="2994025"/>
          <p14:tracePt t="60819" x="2700338" y="3000375"/>
          <p14:tracePt t="60827" x="2700338" y="3008313"/>
          <p14:tracePt t="60842" x="2700338" y="3014663"/>
          <p14:tracePt t="60857" x="2700338" y="3022600"/>
          <p14:tracePt t="60876" x="2700338" y="3028950"/>
          <p14:tracePt t="60888" x="2700338" y="3036888"/>
          <p14:tracePt t="60907" x="2700338" y="3051175"/>
          <p14:tracePt t="60923" x="2700338" y="3071813"/>
          <p14:tracePt t="60942" x="2700338" y="3086100"/>
          <p14:tracePt t="60957" x="2700338" y="3128963"/>
          <p14:tracePt t="60974" x="2700338" y="3151188"/>
          <p14:tracePt t="60991" x="2708275" y="3179763"/>
          <p14:tracePt t="61009" x="2708275" y="3186113"/>
          <p14:tracePt t="61025" x="2708275" y="3200400"/>
          <p14:tracePt t="61044" x="2708275" y="3222625"/>
          <p14:tracePt t="61063" x="2708275" y="3228975"/>
          <p14:tracePt t="61077" x="2708275" y="3257550"/>
          <p14:tracePt t="61094" x="2708275" y="3279775"/>
          <p14:tracePt t="61112" x="2708275" y="3300413"/>
          <p14:tracePt t="61130" x="2708275" y="3328988"/>
          <p14:tracePt t="61145" x="2708275" y="3351213"/>
          <p14:tracePt t="61163" x="2708275" y="3371850"/>
          <p14:tracePt t="61180" x="2708275" y="3386138"/>
          <p14:tracePt t="61197" x="2708275" y="3408363"/>
          <p14:tracePt t="61215" x="2708275" y="3429000"/>
          <p14:tracePt t="61233" x="2708275" y="3443288"/>
          <p14:tracePt t="61250" x="2708275" y="3465513"/>
          <p14:tracePt t="61266" x="2708275" y="3486150"/>
          <p14:tracePt t="61283" x="2708275" y="3500438"/>
          <p14:tracePt t="61299" x="2714625" y="3522663"/>
          <p14:tracePt t="61317" x="2714625" y="3536950"/>
          <p14:tracePt t="61335" x="2714625" y="3557588"/>
          <p14:tracePt t="61351" x="2714625" y="3565525"/>
          <p14:tracePt t="61369" x="2714625" y="3594100"/>
          <p14:tracePt t="61386" x="2714625" y="3614738"/>
          <p14:tracePt t="61405" x="2714625" y="3708400"/>
          <p14:tracePt t="61420" x="2714625" y="3751263"/>
          <p14:tracePt t="61437" x="2714625" y="3779838"/>
          <p14:tracePt t="61456" x="2714625" y="3794125"/>
          <p14:tracePt t="61472" x="2714625" y="3814763"/>
          <p14:tracePt t="61474" x="2714625" y="3822700"/>
          <p14:tracePt t="61492" x="2714625" y="3836988"/>
          <p14:tracePt t="61505" x="2714625" y="3851275"/>
          <p14:tracePt t="61522" x="2714625" y="3857625"/>
          <p14:tracePt t="61541" x="2714625" y="3865563"/>
          <p14:tracePt t="61662" x="2714625" y="3871913"/>
          <p14:tracePt t="61670" x="2714625" y="3879850"/>
          <p14:tracePt t="62185" x="2714625" y="3886200"/>
          <p14:tracePt t="62193" x="2757488" y="3908425"/>
          <p14:tracePt t="62200" x="2814638" y="3922713"/>
          <p14:tracePt t="62210" x="2879725" y="3937000"/>
          <p14:tracePt t="62225" x="3014663" y="3994150"/>
          <p14:tracePt t="62242" x="3086100" y="4022725"/>
          <p14:tracePt t="62261" x="3143250" y="4057650"/>
          <p14:tracePt t="62277" x="3171825" y="4071938"/>
          <p14:tracePt t="62311" x="3171825" y="4079875"/>
          <p14:tracePt t="62328" x="3171825" y="4094163"/>
          <p14:tracePt t="62345" x="3165475" y="4094163"/>
          <p14:tracePt t="62365" x="3136900" y="4100513"/>
          <p14:tracePt t="62381" x="3100388" y="4122738"/>
          <p14:tracePt t="62398" x="3079750" y="4137025"/>
          <p14:tracePt t="62416" x="3036888" y="4143375"/>
          <p14:tracePt t="62432" x="2986088" y="4151313"/>
          <p14:tracePt t="62449" x="2914650" y="4157663"/>
          <p14:tracePt t="62466" x="2822575" y="4143375"/>
          <p14:tracePt t="62483" x="2728913" y="4100513"/>
          <p14:tracePt t="62500" x="2657475" y="4065588"/>
          <p14:tracePt t="62516" x="2586038" y="4037013"/>
          <p14:tracePt t="62534" x="2528888" y="4022725"/>
          <p14:tracePt t="62551" x="2486025" y="3986213"/>
          <p14:tracePt t="62569" x="2479675" y="3971925"/>
          <p14:tracePt t="62585" x="2471738" y="3957638"/>
          <p14:tracePt t="62602" x="2465388" y="3900488"/>
          <p14:tracePt t="62623" x="2457450" y="3808413"/>
          <p14:tracePt t="62637" x="2451100" y="3736975"/>
          <p14:tracePt t="62654" x="2436813" y="3686175"/>
          <p14:tracePt t="62670" x="2422525" y="3629025"/>
          <p14:tracePt t="62688" x="2414588" y="3571875"/>
          <p14:tracePt t="62705" x="2408238" y="3536950"/>
          <p14:tracePt t="62724" x="2393950" y="3394075"/>
          <p14:tracePt t="62741" x="2414588" y="3222625"/>
          <p14:tracePt t="62758" x="2457450" y="3057525"/>
          <p14:tracePt t="62775" x="2486025" y="2928938"/>
          <p14:tracePt t="62792" x="2493963" y="2900363"/>
          <p14:tracePt t="62795" x="2500313" y="2894013"/>
          <p14:tracePt t="62808" x="2500313" y="2886075"/>
          <p14:tracePt t="62825" x="2514600" y="2879725"/>
          <p14:tracePt t="62842" x="2522538" y="2871788"/>
          <p14:tracePt t="62859" x="2543175" y="2851150"/>
          <p14:tracePt t="62876" x="2571750" y="2836863"/>
          <p14:tracePt t="62896" x="2600325" y="2822575"/>
          <p14:tracePt t="62912" x="2608263" y="2822575"/>
          <p14:tracePt t="62928" x="2622550" y="2822575"/>
          <p14:tracePt t="62948" x="2628900" y="2822575"/>
          <p14:tracePt t="62964" x="2636838" y="2822575"/>
          <p14:tracePt t="63001" x="2643188" y="2822575"/>
          <p14:tracePt t="63015" x="2643188" y="2843213"/>
          <p14:tracePt t="63030" x="2651125" y="2871788"/>
          <p14:tracePt t="63048" x="2657475" y="2922588"/>
          <p14:tracePt t="63065" x="2657475" y="2943225"/>
          <p14:tracePt t="63082" x="2671763" y="2986088"/>
          <p14:tracePt t="63099" x="2679700" y="3036888"/>
          <p14:tracePt t="63122" x="2679700" y="3057525"/>
          <p14:tracePt t="63135" x="2679700" y="3065463"/>
          <p14:tracePt t="63152" x="2686050" y="3094038"/>
          <p14:tracePt t="63168" x="2693988" y="3128963"/>
          <p14:tracePt t="63185" x="2700338" y="3157538"/>
          <p14:tracePt t="63202" x="2700338" y="3179763"/>
          <p14:tracePt t="63219" x="2700338" y="3186113"/>
          <p14:tracePt t="63236" x="2708275" y="3200400"/>
          <p14:tracePt t="63270" x="2714625" y="3222625"/>
          <p14:tracePt t="63287" x="2722563" y="3251200"/>
          <p14:tracePt t="63305" x="2722563" y="3279775"/>
          <p14:tracePt t="63323" x="2728913" y="3322638"/>
          <p14:tracePt t="63343" x="2728913" y="3371850"/>
          <p14:tracePt t="63356" x="2736850" y="3400425"/>
          <p14:tracePt t="63373" x="2736850" y="3422650"/>
          <p14:tracePt t="63391" x="2736850" y="3436938"/>
          <p14:tracePt t="63409" x="2736850" y="3457575"/>
          <p14:tracePt t="63427" x="2736850" y="3471863"/>
          <p14:tracePt t="63429" x="2736850" y="3479800"/>
          <p14:tracePt t="63443" x="2736850" y="3514725"/>
          <p14:tracePt t="63460" x="2736850" y="3529013"/>
          <p14:tracePt t="63477" x="2736850" y="3565525"/>
          <p14:tracePt t="63495" x="2728913" y="3586163"/>
          <p14:tracePt t="63511" x="2728913" y="3608388"/>
          <p14:tracePt t="63527" x="2728913" y="3629025"/>
          <p14:tracePt t="63545" x="2728913" y="3643313"/>
          <p14:tracePt t="63562" x="2722563" y="3651250"/>
          <p14:tracePt t="63579" x="2722563" y="3665538"/>
          <p14:tracePt t="63597" x="2714625" y="3686175"/>
          <p14:tracePt t="63613" x="2714625" y="3700463"/>
          <p14:tracePt t="63630" x="2714625" y="3708400"/>
          <p14:tracePt t="63648" x="2714625" y="3714750"/>
          <p14:tracePt t="63682" x="2714625" y="3722688"/>
          <p14:tracePt t="63711" x="2714625" y="3729038"/>
          <p14:tracePt t="63726" x="2714625" y="3736975"/>
          <p14:tracePt t="63736" x="2714625" y="3743325"/>
          <p14:tracePt t="63751" x="2714625" y="3751263"/>
          <p14:tracePt t="63769" x="2714625" y="3757613"/>
          <p14:tracePt t="63835" x="2714625" y="3765550"/>
          <p14:tracePt t="63851" x="2708275" y="3765550"/>
          <p14:tracePt t="63865" x="2708275" y="3771900"/>
          <p14:tracePt t="63889" x="2708275" y="3779838"/>
          <p14:tracePt t="63984" x="2708275" y="3786188"/>
          <p14:tracePt t="67522" x="2708275" y="3794125"/>
          <p14:tracePt t="67537" x="2708275" y="3800475"/>
          <p14:tracePt t="67545" x="2708275" y="3808413"/>
          <p14:tracePt t="67560" x="2714625" y="3814763"/>
          <p14:tracePt t="67572" x="2722563" y="3814763"/>
          <p14:tracePt t="67590" x="2728913" y="3836988"/>
          <p14:tracePt t="67623" x="2728913" y="3843338"/>
          <p14:tracePt t="67694" x="2728913" y="3851275"/>
          <p14:tracePt t="67713" x="2728913" y="3857625"/>
          <p14:tracePt t="68006" x="2728913" y="3851275"/>
          <p14:tracePt t="68013" x="2728913" y="3843338"/>
          <p14:tracePt t="68021" x="2736850" y="3836988"/>
          <p14:tracePt t="68035" x="2736850" y="3814763"/>
          <p14:tracePt t="68052" x="2736850" y="3779838"/>
          <p14:tracePt t="68069" x="2736850" y="3757613"/>
          <p14:tracePt t="68086" x="2736850" y="3714750"/>
          <p14:tracePt t="68106" x="2743200" y="3571875"/>
          <p14:tracePt t="68121" x="2751138" y="3494088"/>
          <p14:tracePt t="68138" x="2751138" y="3451225"/>
          <p14:tracePt t="68155" x="2751138" y="3422650"/>
          <p14:tracePt t="68172" x="2751138" y="3394075"/>
          <p14:tracePt t="68189" x="2751138" y="3357563"/>
          <p14:tracePt t="68193" x="2757488" y="3336925"/>
          <p14:tracePt t="68206" x="2757488" y="3314700"/>
          <p14:tracePt t="68223" x="2765425" y="3228975"/>
          <p14:tracePt t="68241" x="2771775" y="3151188"/>
          <p14:tracePt t="68258" x="2771775" y="3065463"/>
          <p14:tracePt t="68275" x="2771775" y="3000375"/>
          <p14:tracePt t="68291" x="2765425" y="2986088"/>
          <p14:tracePt t="68309" x="2765425" y="2951163"/>
          <p14:tracePt t="68326" x="2757488" y="2943225"/>
          <p14:tracePt t="68519" x="2743200" y="2979738"/>
          <p14:tracePt t="68531" x="2743200" y="3022600"/>
          <p14:tracePt t="68548" x="2743200" y="3100388"/>
          <p14:tracePt t="68566" x="2743200" y="3151188"/>
          <p14:tracePt t="68585" x="2736850" y="3194050"/>
          <p14:tracePt t="68589" x="2736850" y="3208338"/>
          <p14:tracePt t="68602" x="2736850" y="3228975"/>
          <p14:tracePt t="68617" x="2736850" y="3257550"/>
          <p14:tracePt t="68635" x="2736850" y="3300413"/>
          <p14:tracePt t="68651" x="2743200" y="3371850"/>
          <p14:tracePt t="68668" x="2757488" y="3451225"/>
          <p14:tracePt t="68686" x="2757488" y="3486150"/>
          <p14:tracePt t="68703" x="2765425" y="3522663"/>
          <p14:tracePt t="68722" x="2771775" y="3551238"/>
          <p14:tracePt t="68739" x="2779713" y="3579813"/>
          <p14:tracePt t="68755" x="2779713" y="3600450"/>
          <p14:tracePt t="68772" x="2786063" y="3636963"/>
          <p14:tracePt t="68789" x="2786063" y="3665538"/>
          <p14:tracePt t="68806" x="2786063" y="3700463"/>
          <p14:tracePt t="68823" x="2786063" y="3765550"/>
          <p14:tracePt t="68840" x="2786063" y="3779838"/>
          <p14:tracePt t="68857" x="2786063" y="3786188"/>
          <p14:tracePt t="68875" x="2786063" y="3800475"/>
          <p14:tracePt t="68909" x="2786063" y="3814763"/>
          <p14:tracePt t="68928" x="2786063" y="3829050"/>
          <p14:tracePt t="68945" x="2786063" y="3857625"/>
          <p14:tracePt t="68961" x="2786063" y="3871913"/>
          <p14:tracePt t="68978" x="2786063" y="3908425"/>
          <p14:tracePt t="68995" x="2786063" y="3914775"/>
          <p14:tracePt t="69038" x="2786063" y="3922713"/>
          <p14:tracePt t="69064" x="2786063" y="3929063"/>
          <p14:tracePt t="69086" x="2786063" y="3937000"/>
          <p14:tracePt t="69226" x="2779713" y="3937000"/>
          <p14:tracePt t="70763" x="2779713" y="3943350"/>
          <p14:tracePt t="70778" x="2786063" y="3943350"/>
          <p14:tracePt t="70788" x="2814638" y="3943350"/>
          <p14:tracePt t="70795" x="2851150" y="3951288"/>
          <p14:tracePt t="70811" x="2951163" y="3986213"/>
          <p14:tracePt t="70828" x="3079750" y="4029075"/>
          <p14:tracePt t="70845" x="3286125" y="4057650"/>
          <p14:tracePt t="70863" x="3443288" y="4086225"/>
          <p14:tracePt t="70865" x="3514725" y="4094163"/>
          <p14:tracePt t="70879" x="3636963" y="4114800"/>
          <p14:tracePt t="70897" x="3757613" y="4165600"/>
          <p14:tracePt t="70917" x="3894138" y="4194175"/>
          <p14:tracePt t="70932" x="3922713" y="4208463"/>
          <p14:tracePt t="70948" x="4000500" y="4229100"/>
          <p14:tracePt t="70950" x="4022725" y="4229100"/>
          <p14:tracePt t="70965" x="4051300" y="4243388"/>
          <p14:tracePt t="70982" x="4065588" y="4251325"/>
          <p14:tracePt t="70999" x="4079875" y="4251325"/>
          <p14:tracePt t="71017" x="4086225" y="4251325"/>
          <p14:tracePt t="71035" x="4122738" y="4257675"/>
          <p14:tracePt t="71051" x="4151313" y="4257675"/>
          <p14:tracePt t="71067" x="4208463" y="4286250"/>
          <p14:tracePt t="71085" x="4251325" y="4294188"/>
          <p14:tracePt t="71102" x="4314825" y="4294188"/>
          <p14:tracePt t="71120" x="4337050" y="4308475"/>
          <p14:tracePt t="71137" x="4386263" y="4314825"/>
          <p14:tracePt t="71154" x="4408488" y="4314825"/>
          <p14:tracePt t="71171" x="4422775" y="4314825"/>
          <p14:tracePt t="71248" x="4429125" y="4314825"/>
          <p14:tracePt t="71258" x="4437063" y="4322763"/>
          <p14:tracePt t="71261" x="4443413" y="4322763"/>
          <p14:tracePt t="71273" x="4451350" y="4322763"/>
          <p14:tracePt t="71290" x="4465638" y="4322763"/>
          <p14:tracePt t="71308" x="4500563" y="4337050"/>
          <p14:tracePt t="71325" x="4522788" y="4343400"/>
          <p14:tracePt t="71344" x="4529138" y="4351338"/>
          <p14:tracePt t="71361" x="4529138" y="4357688"/>
          <p14:tracePt t="71378" x="4537075" y="4379913"/>
          <p14:tracePt t="71396" x="4551363" y="4414838"/>
          <p14:tracePt t="71413" x="4557713" y="4457700"/>
          <p14:tracePt t="71429" x="4579938" y="4486275"/>
          <p14:tracePt t="71446" x="4594225" y="4508500"/>
          <p14:tracePt t="71463" x="4600575" y="4514850"/>
          <p14:tracePt t="71481" x="4608513" y="4529138"/>
          <p14:tracePt t="71523" x="4608513" y="4537075"/>
          <p14:tracePt t="71537" x="4608513" y="4543425"/>
          <p14:tracePt t="71547" x="4608513" y="4551363"/>
          <p14:tracePt t="71584" x="4608513" y="4557713"/>
          <p14:tracePt t="71599" x="4608513" y="4565650"/>
          <p14:tracePt t="71683" x="4608513" y="4572000"/>
          <p14:tracePt t="71835" x="4608513" y="4579938"/>
          <p14:tracePt t="71875" x="4600575" y="4579938"/>
          <p14:tracePt t="71882" x="4594225" y="4579938"/>
          <p14:tracePt t="71904" x="4586288" y="4579938"/>
          <p14:tracePt t="71919" x="4579938" y="4579938"/>
          <p14:tracePt t="79990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연결 </a:t>
            </a:r>
            <a:r>
              <a:rPr lang="ko-KR" altLang="en-US" sz="3200" dirty="0"/>
              <a:t>성분 </a:t>
            </a:r>
            <a:r>
              <a:rPr lang="ko-KR" altLang="en-US" sz="3200" dirty="0" smtClean="0"/>
              <a:t>검사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1" y="1328406"/>
            <a:ext cx="7197984" cy="29569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4419110"/>
            <a:ext cx="726223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8"/>
    </mc:Choice>
    <mc:Fallback xmlns="">
      <p:transition spd="slow" advTm="2209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smtClean="0"/>
              <a:t>테스트 프로그램</a:t>
            </a:r>
            <a:endParaRPr lang="ko-KR" altLang="en-US" sz="3200" b="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6" y="1268760"/>
            <a:ext cx="8006850" cy="43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43"/>
    </mc:Choice>
    <mc:Fallback xmlns="">
      <p:transition spd="slow" advTm="3964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195" x="6557963" y="5072063"/>
          <p14:tracePt t="11320" x="6565900" y="5072063"/>
          <p14:tracePt t="11366" x="6557963" y="5057775"/>
          <p14:tracePt t="11373" x="6557963" y="5051425"/>
          <p14:tracePt t="11381" x="6551613" y="5037138"/>
          <p14:tracePt t="11393" x="6543675" y="5022850"/>
          <p14:tracePt t="11410" x="6508750" y="4972050"/>
          <p14:tracePt t="11412" x="6508750" y="4951413"/>
          <p14:tracePt t="11428" x="6494463" y="4929188"/>
          <p14:tracePt t="11446" x="6443663" y="4851400"/>
          <p14:tracePt t="11462" x="6415088" y="4829175"/>
          <p14:tracePt t="11480" x="6400800" y="4808538"/>
          <p14:tracePt t="11497" x="6386513" y="4779963"/>
          <p14:tracePt t="11503" x="6372225" y="4765675"/>
          <p14:tracePt t="11514" x="6357938" y="4737100"/>
          <p14:tracePt t="11531" x="6343650" y="4722813"/>
          <p14:tracePt t="11549" x="6329363" y="4694238"/>
          <p14:tracePt t="11565" x="6294438" y="4679950"/>
          <p14:tracePt t="11581" x="6272213" y="4651375"/>
          <p14:tracePt t="11599" x="6194425" y="4586288"/>
          <p14:tracePt t="11616" x="6129338" y="4508500"/>
          <p14:tracePt t="11633" x="6094413" y="4471988"/>
          <p14:tracePt t="11650" x="6029325" y="4437063"/>
          <p14:tracePt t="11667" x="5972175" y="4422775"/>
          <p14:tracePt t="11684" x="5843588" y="4408488"/>
          <p14:tracePt t="11701" x="5729288" y="4394200"/>
          <p14:tracePt t="11719" x="5643563" y="4379913"/>
          <p14:tracePt t="11736" x="5557838" y="4357688"/>
          <p14:tracePt t="11753" x="5494338" y="4322763"/>
          <p14:tracePt t="11771" x="5408613" y="4300538"/>
          <p14:tracePt t="11788" x="5380038" y="4271963"/>
          <p14:tracePt t="11805" x="5357813" y="4265613"/>
          <p14:tracePt t="11821" x="5337175" y="4251325"/>
          <p14:tracePt t="11838" x="5322888" y="4237038"/>
          <p14:tracePt t="11856" x="5294313" y="4208463"/>
          <p14:tracePt t="11872" x="5280025" y="4208463"/>
          <p14:tracePt t="11890" x="5280025" y="4200525"/>
          <p14:tracePt t="11908" x="5272088" y="4200525"/>
          <p14:tracePt t="11924" x="5265738" y="4200525"/>
          <p14:tracePt t="12082" x="5265738" y="4194175"/>
          <p14:tracePt t="12109" x="5257800" y="4186238"/>
          <p14:tracePt t="12150" x="5251450" y="4179888"/>
          <p14:tracePt t="12166" x="5251450" y="4171950"/>
          <p14:tracePt t="12195" x="5243513" y="4165600"/>
          <p14:tracePt t="12226" x="5243513" y="4157663"/>
          <p14:tracePt t="12243" x="5237163" y="4151313"/>
          <p14:tracePt t="12246" x="5229225" y="4151313"/>
          <p14:tracePt t="12257" x="5229225" y="4143375"/>
          <p14:tracePt t="12269" x="5222875" y="4143375"/>
          <p14:tracePt t="12284" x="5222875" y="4137025"/>
          <p14:tracePt t="12303" x="5208588" y="4129088"/>
          <p14:tracePt t="12318" x="5200650" y="4122738"/>
          <p14:tracePt t="12337" x="5194300" y="4114800"/>
          <p14:tracePt t="12352" x="5186363" y="4108450"/>
          <p14:tracePt t="12370" x="5180013" y="4108450"/>
          <p14:tracePt t="12387" x="5180013" y="4100513"/>
          <p14:tracePt t="12997" x="5180013" y="4094163"/>
          <p14:tracePt t="13007" x="5180013" y="4086225"/>
          <p14:tracePt t="13013" x="5180013" y="4065588"/>
          <p14:tracePt t="13022" x="5180013" y="4057650"/>
          <p14:tracePt t="13038" x="5186363" y="4029075"/>
          <p14:tracePt t="13055" x="5208588" y="3994150"/>
          <p14:tracePt t="13072" x="5208588" y="3943350"/>
          <p14:tracePt t="13090" x="5222875" y="3879850"/>
          <p14:tracePt t="13107" x="5222875" y="3851275"/>
          <p14:tracePt t="13124" x="5229225" y="3829050"/>
          <p14:tracePt t="13141" x="5229225" y="3794125"/>
          <p14:tracePt t="13158" x="5229225" y="3779838"/>
          <p14:tracePt t="13176" x="5237163" y="3743325"/>
          <p14:tracePt t="13193" x="5237163" y="3722688"/>
          <p14:tracePt t="13210" x="5243513" y="3679825"/>
          <p14:tracePt t="13227" x="5251450" y="3643313"/>
          <p14:tracePt t="13247" x="5251450" y="3594100"/>
          <p14:tracePt t="13262" x="5251450" y="3557588"/>
          <p14:tracePt t="13279" x="5251450" y="3529013"/>
          <p14:tracePt t="13296" x="5251450" y="3500438"/>
          <p14:tracePt t="13313" x="5251450" y="3479800"/>
          <p14:tracePt t="13330" x="5251450" y="3436938"/>
          <p14:tracePt t="13346" x="5251450" y="3400425"/>
          <p14:tracePt t="13364" x="5237163" y="3300413"/>
          <p14:tracePt t="13381" x="5237163" y="3222625"/>
          <p14:tracePt t="13398" x="5237163" y="3171825"/>
          <p14:tracePt t="13416" x="5237163" y="3136900"/>
          <p14:tracePt t="13432" x="5229225" y="3114675"/>
          <p14:tracePt t="13449" x="5229225" y="3086100"/>
          <p14:tracePt t="13468" x="5214938" y="3014663"/>
          <p14:tracePt t="13485" x="5214938" y="2965450"/>
          <p14:tracePt t="13493" x="5208588" y="2936875"/>
          <p14:tracePt t="13500" x="5200650" y="2914650"/>
          <p14:tracePt t="13518" x="5194300" y="2865438"/>
          <p14:tracePt t="13539" x="5186363" y="2808288"/>
          <p14:tracePt t="13554" x="5186363" y="2800350"/>
          <p14:tracePt t="13570" x="5186363" y="2786063"/>
          <p14:tracePt t="13587" x="5186363" y="2779713"/>
          <p14:tracePt t="13617" x="5194300" y="2779713"/>
          <p14:tracePt t="13631" x="5200650" y="2779713"/>
          <p14:tracePt t="13652" x="5208588" y="2779713"/>
          <p14:tracePt t="13655" x="5214938" y="2779713"/>
          <p14:tracePt t="13701" x="5214938" y="2794000"/>
          <p14:tracePt t="13709" x="5214938" y="2800350"/>
          <p14:tracePt t="13717" x="5214938" y="2808288"/>
          <p14:tracePt t="13728" x="5214938" y="2822575"/>
          <p14:tracePt t="13740" x="5208588" y="2857500"/>
          <p14:tracePt t="13757" x="5200650" y="2886075"/>
          <p14:tracePt t="13775" x="5186363" y="2900363"/>
          <p14:tracePt t="13792" x="5172075" y="2908300"/>
          <p14:tracePt t="13811" x="5137150" y="2914650"/>
          <p14:tracePt t="13827" x="5080000" y="2928938"/>
          <p14:tracePt t="13843" x="5000625" y="2943225"/>
          <p14:tracePt t="13864" x="4900613" y="2943225"/>
          <p14:tracePt t="13877" x="4879975" y="2936875"/>
          <p14:tracePt t="13897" x="4722813" y="2879725"/>
          <p14:tracePt t="13913" x="4643438" y="2828925"/>
          <p14:tracePt t="13930" x="4600575" y="2765425"/>
          <p14:tracePt t="13947" x="4557713" y="2671763"/>
          <p14:tracePt t="13964" x="4522788" y="2514600"/>
          <p14:tracePt t="13981" x="4486275" y="2386013"/>
          <p14:tracePt t="13998" x="4465638" y="2128838"/>
          <p14:tracePt t="14015" x="4465638" y="1936750"/>
          <p14:tracePt t="14032" x="4465638" y="1728788"/>
          <p14:tracePt t="14049" x="4471988" y="1479550"/>
          <p14:tracePt t="14067" x="4486275" y="1357313"/>
          <p14:tracePt t="14087" x="4508500" y="1293813"/>
          <p14:tracePt t="14103" x="4537075" y="1293813"/>
          <p14:tracePt t="14119" x="4572000" y="1293813"/>
          <p14:tracePt t="14135" x="4629150" y="1314450"/>
          <p14:tracePt t="14154" x="4800600" y="1428750"/>
          <p14:tracePt t="14170" x="4922838" y="1514475"/>
          <p14:tracePt t="14189" x="5051425" y="1579563"/>
          <p14:tracePt t="14205" x="5129213" y="1636713"/>
          <p14:tracePt t="14222" x="5200650" y="1714500"/>
          <p14:tracePt t="14239" x="5251450" y="1808163"/>
          <p14:tracePt t="14255" x="5265738" y="1928813"/>
          <p14:tracePt t="14272" x="5251450" y="2036763"/>
          <p14:tracePt t="14290" x="5222875" y="2128838"/>
          <p14:tracePt t="14307" x="5180013" y="2208213"/>
          <p14:tracePt t="14324" x="5151438" y="2228850"/>
          <p14:tracePt t="14414" x="5157788" y="2236788"/>
          <p14:tracePt t="14419" x="5208588" y="2251075"/>
          <p14:tracePt t="14430" x="5294313" y="2279650"/>
          <p14:tracePt t="14443" x="5472113" y="2328863"/>
          <p14:tracePt t="14460" x="5694363" y="2379663"/>
          <p14:tracePt t="14478" x="5872163" y="2422525"/>
          <p14:tracePt t="14495" x="5957888" y="2428875"/>
          <p14:tracePt t="14498" x="5972175" y="2436813"/>
          <p14:tracePt t="14511" x="5980113" y="2436813"/>
          <p14:tracePt t="14555" x="5980113" y="2443163"/>
          <p14:tracePt t="14594" x="5980113" y="2436813"/>
          <p14:tracePt t="14602" x="5972175" y="2414588"/>
          <p14:tracePt t="14615" x="5965825" y="2322513"/>
          <p14:tracePt t="14631" x="5951538" y="2179638"/>
          <p14:tracePt t="14649" x="5951538" y="2043113"/>
          <p14:tracePt t="14669" x="5951538" y="1871663"/>
          <p14:tracePt t="14684" x="5980113" y="1793875"/>
          <p14:tracePt t="14701" x="6037263" y="1708150"/>
          <p14:tracePt t="14718" x="6137275" y="1628775"/>
          <p14:tracePt t="14734" x="6265863" y="1593850"/>
          <p14:tracePt t="14752" x="6351588" y="1585913"/>
          <p14:tracePt t="14769" x="6465888" y="1636713"/>
          <p14:tracePt t="14786" x="6651625" y="1771650"/>
          <p14:tracePt t="14803" x="6800850" y="1951038"/>
          <p14:tracePt t="14821" x="6880225" y="2136775"/>
          <p14:tracePt t="14839" x="6900863" y="2308225"/>
          <p14:tracePt t="14855" x="6872288" y="2436813"/>
          <p14:tracePt t="14857" x="6858000" y="2479675"/>
          <p14:tracePt t="14871" x="6829425" y="2522538"/>
          <p14:tracePt t="14888" x="6743700" y="2608263"/>
          <p14:tracePt t="14907" x="6651625" y="2679700"/>
          <p14:tracePt t="14925" x="6594475" y="2722563"/>
          <p14:tracePt t="14942" x="6486525" y="2765425"/>
          <p14:tracePt t="14959" x="6443663" y="2771775"/>
          <p14:tracePt t="14977" x="6437313" y="2771775"/>
          <p14:tracePt t="14992" x="6437313" y="2779713"/>
          <p14:tracePt t="15390" x="6429375" y="2779713"/>
          <p14:tracePt t="15395" x="6408738" y="2779713"/>
          <p14:tracePt t="15405" x="6386513" y="2786063"/>
          <p14:tracePt t="15420" x="6329363" y="2786063"/>
          <p14:tracePt t="15437" x="6243638" y="2786063"/>
          <p14:tracePt t="15454" x="6172200" y="2808288"/>
          <p14:tracePt t="15471" x="6094413" y="2808288"/>
          <p14:tracePt t="15489" x="5980113" y="2828925"/>
          <p14:tracePt t="15506" x="5894388" y="2851150"/>
          <p14:tracePt t="15523" x="5800725" y="2900363"/>
          <p14:tracePt t="15540" x="5729288" y="2922588"/>
          <p14:tracePt t="15557" x="5629275" y="2957513"/>
          <p14:tracePt t="15576" x="5508625" y="2986088"/>
          <p14:tracePt t="15593" x="5457825" y="2986088"/>
          <p14:tracePt t="15612" x="5443538" y="2986088"/>
          <p14:tracePt t="15703" x="5437188" y="2986088"/>
          <p14:tracePt t="15731" x="5451475" y="3014663"/>
          <p14:tracePt t="15737" x="5494338" y="3036888"/>
          <p14:tracePt t="15746" x="5580063" y="3057525"/>
          <p14:tracePt t="15765" x="5722938" y="3079750"/>
          <p14:tracePt t="15780" x="5808663" y="3114675"/>
          <p14:tracePt t="15797" x="5837238" y="3128963"/>
          <p14:tracePt t="15814" x="5843588" y="3143250"/>
          <p14:tracePt t="15833" x="5800725" y="3257550"/>
          <p14:tracePt t="15848" x="5680075" y="3386138"/>
          <p14:tracePt t="15865" x="5522913" y="3557588"/>
          <p14:tracePt t="15883" x="5400675" y="3665538"/>
          <p14:tracePt t="15900" x="5200650" y="3751263"/>
          <p14:tracePt t="15918" x="4951413" y="3829050"/>
          <p14:tracePt t="15934" x="4794250" y="3900488"/>
          <p14:tracePt t="15951" x="4629150" y="3965575"/>
          <p14:tracePt t="15968" x="4351338" y="4100513"/>
          <p14:tracePt t="15986" x="4051300" y="4322763"/>
          <p14:tracePt t="15989" x="3886200" y="4400550"/>
          <p14:tracePt t="16005" x="3614738" y="4522788"/>
          <p14:tracePt t="16022" x="3322638" y="4672013"/>
          <p14:tracePt t="16039" x="3122613" y="4757738"/>
          <p14:tracePt t="16056" x="2957513" y="4822825"/>
          <p14:tracePt t="16073" x="2779713" y="4872038"/>
          <p14:tracePt t="16089" x="2622550" y="4922838"/>
          <p14:tracePt t="16089" x="2514600" y="4937125"/>
          <p14:tracePt t="16106" x="2314575" y="5014913"/>
          <p14:tracePt t="16122" x="2071688" y="5100638"/>
          <p14:tracePt t="16139" x="1922463" y="5180013"/>
          <p14:tracePt t="16158" x="1800225" y="5229225"/>
          <p14:tracePt t="16176" x="1671638" y="5300663"/>
          <p14:tracePt t="16192" x="1508125" y="5357813"/>
          <p14:tracePt t="16208" x="1322388" y="5400675"/>
          <p14:tracePt t="16225" x="1222375" y="5437188"/>
          <p14:tracePt t="16242" x="1143000" y="5472113"/>
          <p14:tracePt t="16262" x="1071563" y="5494338"/>
          <p14:tracePt t="16280" x="1065213" y="5500688"/>
          <p14:tracePt t="16326" x="1071563" y="5500688"/>
          <p14:tracePt t="16333" x="1079500" y="5500688"/>
          <p14:tracePt t="16346" x="1079500" y="5494338"/>
          <p14:tracePt t="16362" x="1093788" y="5486400"/>
          <p14:tracePt t="16383" x="1114425" y="5472113"/>
          <p14:tracePt t="16399" x="1122363" y="5465763"/>
          <p14:tracePt t="16415" x="1128713" y="5457825"/>
          <p14:tracePt t="16431" x="1150938" y="5457825"/>
          <p14:tracePt t="16448" x="1179513" y="5457825"/>
          <p14:tracePt t="16466" x="1228725" y="5443538"/>
          <p14:tracePt t="16484" x="1300163" y="5443538"/>
          <p14:tracePt t="16490" x="1336675" y="5443538"/>
          <p14:tracePt t="16501" x="1357313" y="5443538"/>
          <p14:tracePt t="16517" x="1414463" y="5443538"/>
          <p14:tracePt t="16534" x="1479550" y="5443538"/>
          <p14:tracePt t="16552" x="1536700" y="5457825"/>
          <p14:tracePt t="16569" x="1593850" y="5457825"/>
          <p14:tracePt t="16587" x="1636713" y="5457825"/>
          <p14:tracePt t="16604" x="1708150" y="5457825"/>
          <p14:tracePt t="16622" x="1800225" y="5457825"/>
          <p14:tracePt t="16638" x="1843088" y="5457825"/>
          <p14:tracePt t="16654" x="1928813" y="5472113"/>
          <p14:tracePt t="16671" x="1985963" y="5480050"/>
          <p14:tracePt t="16689" x="2028825" y="5480050"/>
          <p14:tracePt t="16708" x="2057400" y="5472113"/>
          <p14:tracePt t="16724" x="2079625" y="5465763"/>
          <p14:tracePt t="16740" x="2100263" y="5451475"/>
          <p14:tracePt t="16757" x="2122488" y="5451475"/>
          <p14:tracePt t="16774" x="2136775" y="5437188"/>
          <p14:tracePt t="16791" x="2151063" y="5429250"/>
          <p14:tracePt t="16808" x="2157413" y="5429250"/>
          <p14:tracePt t="16827" x="2179638" y="5422900"/>
          <p14:tracePt t="16842" x="2185988" y="5422900"/>
          <p14:tracePt t="16860" x="2214563" y="5422900"/>
          <p14:tracePt t="16877" x="2228850" y="5414963"/>
          <p14:tracePt t="16894" x="2251075" y="5414963"/>
          <p14:tracePt t="16928" x="2251075" y="5408613"/>
          <p14:tracePt t="16946" x="2257425" y="5408613"/>
          <p14:tracePt t="16963" x="2286000" y="5408613"/>
          <p14:tracePt t="16980" x="2351088" y="5408613"/>
          <p14:tracePt t="16999" x="2408238" y="5408613"/>
          <p14:tracePt t="17004" x="2428875" y="5408613"/>
          <p14:tracePt t="17016" x="2457450" y="5408613"/>
          <p14:tracePt t="17031" x="2514600" y="5408613"/>
          <p14:tracePt t="17050" x="2586038" y="5414963"/>
          <p14:tracePt t="17070" x="2708275" y="5414963"/>
          <p14:tracePt t="17086" x="2786063" y="5437188"/>
          <p14:tracePt t="17100" x="2843213" y="5443538"/>
          <p14:tracePt t="17117" x="2879725" y="5443538"/>
          <p14:tracePt t="17135" x="2894013" y="5451475"/>
          <p14:tracePt t="17151" x="2908300" y="5451475"/>
          <p14:tracePt t="17152" x="2908300" y="5457825"/>
          <p14:tracePt t="17185" x="2914650" y="5457825"/>
          <p14:tracePt t="17781" x="2900363" y="5457825"/>
          <p14:tracePt t="17789" x="2894013" y="5457825"/>
          <p14:tracePt t="17802" x="2871788" y="5465763"/>
          <p14:tracePt t="17820" x="2836863" y="5480050"/>
          <p14:tracePt t="17836" x="2779713" y="5486400"/>
          <p14:tracePt t="17855" x="2722563" y="5500688"/>
          <p14:tracePt t="17870" x="2657475" y="5514975"/>
          <p14:tracePt t="17872" x="2622550" y="5514975"/>
          <p14:tracePt t="17888" x="2557463" y="5522913"/>
          <p14:tracePt t="17905" x="2471738" y="5529263"/>
          <p14:tracePt t="17922" x="2343150" y="5543550"/>
          <p14:tracePt t="17940" x="2228850" y="5551488"/>
          <p14:tracePt t="17956" x="2079625" y="5551488"/>
          <p14:tracePt t="17974" x="1857375" y="5551488"/>
          <p14:tracePt t="17991" x="1743075" y="5551488"/>
          <p14:tracePt t="18008" x="1614488" y="5537200"/>
          <p14:tracePt t="18026" x="1500188" y="5529263"/>
          <p14:tracePt t="18042" x="1436688" y="5522913"/>
          <p14:tracePt t="18059" x="1336675" y="5522913"/>
          <p14:tracePt t="18076" x="1236663" y="5514975"/>
          <p14:tracePt t="18094" x="1179513" y="5514975"/>
          <p14:tracePt t="18111" x="1128713" y="5514975"/>
          <p14:tracePt t="18128" x="1093788" y="5514975"/>
          <p14:tracePt t="18147" x="1042988" y="5514975"/>
          <p14:tracePt t="18164" x="1022350" y="5522913"/>
          <p14:tracePt t="18181" x="1014413" y="5522913"/>
          <p14:tracePt t="18198" x="1000125" y="5529263"/>
          <p14:tracePt t="18232" x="1000125" y="5537200"/>
          <p14:tracePt t="18248" x="993775" y="5551488"/>
          <p14:tracePt t="18265" x="985838" y="5557838"/>
          <p14:tracePt t="18283" x="985838" y="5565775"/>
          <p14:tracePt t="18299" x="985838" y="5580063"/>
          <p14:tracePt t="18316" x="985838" y="5586413"/>
          <p14:tracePt t="18382" x="985838" y="5594350"/>
          <p14:tracePt t="18445" x="1000125" y="5608638"/>
          <p14:tracePt t="18451" x="1022350" y="5608638"/>
          <p14:tracePt t="18460" x="1042988" y="5608638"/>
          <p14:tracePt t="18470" x="1071563" y="5614988"/>
          <p14:tracePt t="18488" x="1171575" y="5614988"/>
          <p14:tracePt t="18505" x="1243013" y="5608638"/>
          <p14:tracePt t="18524" x="1300163" y="5608638"/>
          <p14:tracePt t="18539" x="1385888" y="5608638"/>
          <p14:tracePt t="18556" x="1428750" y="5614988"/>
          <p14:tracePt t="18575" x="1593850" y="5622925"/>
          <p14:tracePt t="18592" x="1722438" y="5657850"/>
          <p14:tracePt t="18608" x="1800225" y="5680075"/>
          <p14:tracePt t="18624" x="1865313" y="5680075"/>
          <p14:tracePt t="18642" x="1893888" y="5680075"/>
          <p14:tracePt t="18661" x="1914525" y="5680075"/>
          <p14:tracePt t="18858" x="1922463" y="5680075"/>
          <p14:tracePt t="18867" x="1965325" y="5680075"/>
          <p14:tracePt t="18875" x="2000250" y="5680075"/>
          <p14:tracePt t="18881" x="2065338" y="5680075"/>
          <p14:tracePt t="18900" x="2179638" y="5680075"/>
          <p14:tracePt t="18916" x="2322513" y="5680075"/>
          <p14:tracePt t="18933" x="2486025" y="5686425"/>
          <p14:tracePt t="18950" x="2608263" y="5700713"/>
          <p14:tracePt t="18967" x="2665413" y="5708650"/>
          <p14:tracePt t="18985" x="2722563" y="5708650"/>
          <p14:tracePt t="18988" x="2743200" y="5715000"/>
          <p14:tracePt t="19002" x="2751138" y="5722938"/>
          <p14:tracePt t="19019" x="2794000" y="5722938"/>
          <p14:tracePt t="19036" x="2843213" y="5722938"/>
          <p14:tracePt t="19053" x="2857500" y="5722938"/>
          <p14:tracePt t="19071" x="2871788" y="5715000"/>
          <p14:tracePt t="19267" x="2894013" y="5715000"/>
          <p14:tracePt t="19273" x="2928938" y="5715000"/>
          <p14:tracePt t="19281" x="3014663" y="5722938"/>
          <p14:tracePt t="19294" x="3128963" y="5743575"/>
          <p14:tracePt t="19312" x="3271838" y="5743575"/>
          <p14:tracePt t="19330" x="3386138" y="5751513"/>
          <p14:tracePt t="19345" x="3422650" y="5751513"/>
          <p14:tracePt t="19362" x="3443288" y="5751513"/>
          <p14:tracePt t="19990" x="3422650" y="5751513"/>
          <p14:tracePt t="19998" x="3386138" y="5751513"/>
          <p14:tracePt t="20006" x="3365500" y="5751513"/>
          <p14:tracePt t="20014" x="3336925" y="5757863"/>
          <p14:tracePt t="20030" x="3300413" y="5765800"/>
          <p14:tracePt t="20047" x="3271838" y="5765800"/>
          <p14:tracePt t="20065" x="3265488" y="5765800"/>
          <p14:tracePt t="20139" x="3251200" y="5765800"/>
          <p14:tracePt t="20146" x="3236913" y="5765800"/>
          <p14:tracePt t="20153" x="3228975" y="5765800"/>
          <p14:tracePt t="20168" x="3200400" y="5765800"/>
          <p14:tracePt t="20184" x="3194050" y="5765800"/>
          <p14:tracePt t="20204" x="3186113" y="5765800"/>
          <p14:tracePt t="20289" x="3179763" y="5757863"/>
          <p14:tracePt t="20303" x="3171825" y="5757863"/>
          <p14:tracePt t="20309" x="3171825" y="5751513"/>
          <p14:tracePt t="20321" x="3165475" y="5751513"/>
          <p14:tracePt t="20342" x="3157538" y="5751513"/>
          <p14:tracePt t="20426" x="3143250" y="5751513"/>
          <p14:tracePt t="20445" x="3136900" y="5751513"/>
          <p14:tracePt t="20450" x="3128963" y="5751513"/>
          <p14:tracePt t="20459" x="3114675" y="5751513"/>
          <p14:tracePt t="20476" x="3094038" y="5751513"/>
          <p14:tracePt t="20891" x="3086100" y="5751513"/>
          <p14:tracePt t="20895" x="3065463" y="5751513"/>
          <p14:tracePt t="20903" x="3043238" y="5743575"/>
          <p14:tracePt t="20921" x="2986088" y="5737225"/>
          <p14:tracePt t="20938" x="2928938" y="5729288"/>
          <p14:tracePt t="20956" x="2865438" y="5729288"/>
          <p14:tracePt t="20973" x="2836863" y="5729288"/>
          <p14:tracePt t="20990" x="2794000" y="5737225"/>
          <p14:tracePt t="21008" x="2736850" y="5737225"/>
          <p14:tracePt t="21026" x="2628900" y="5737225"/>
          <p14:tracePt t="21041" x="2565400" y="5737225"/>
          <p14:tracePt t="21058" x="2428875" y="5729288"/>
          <p14:tracePt t="21075" x="2365375" y="5715000"/>
          <p14:tracePt t="21092" x="2322513" y="5715000"/>
          <p14:tracePt t="21109" x="2308225" y="5715000"/>
          <p14:tracePt t="21127" x="2308225" y="5708650"/>
          <p14:tracePt t="21311" x="2300288" y="5708650"/>
          <p14:tracePt t="21391" x="2293938" y="5708650"/>
          <p14:tracePt t="21398" x="2286000" y="5708650"/>
          <p14:tracePt t="21403" x="2271713" y="5708650"/>
          <p14:tracePt t="21418" x="2257425" y="5708650"/>
          <p14:tracePt t="21436" x="2236788" y="5708650"/>
          <p14:tracePt t="21455" x="2214563" y="5708650"/>
          <p14:tracePt t="21469" x="2208213" y="5708650"/>
          <p14:tracePt t="21487" x="2200275" y="5700713"/>
          <p14:tracePt t="21551" x="2193925" y="5700713"/>
          <p14:tracePt t="21558" x="2185988" y="5700713"/>
          <p14:tracePt t="21576" x="2179638" y="5700713"/>
          <p14:tracePt t="21584" x="2171700" y="5700713"/>
          <p14:tracePt t="21608" x="2165350" y="5700713"/>
          <p14:tracePt t="21647" x="2157413" y="5700713"/>
          <p14:tracePt t="21687" x="2151063" y="5700713"/>
          <p14:tracePt t="21711" x="2143125" y="5700713"/>
          <p14:tracePt t="21727" x="2136775" y="5700713"/>
          <p14:tracePt t="21741" x="2128838" y="5700713"/>
          <p14:tracePt t="21747" x="2122488" y="5700713"/>
          <p14:tracePt t="21767" x="2114550" y="5700713"/>
          <p14:tracePt t="21780" x="2093913" y="5700713"/>
          <p14:tracePt t="21795" x="2071688" y="5700713"/>
          <p14:tracePt t="21813" x="2051050" y="5700713"/>
          <p14:tracePt t="21833" x="2014538" y="5700713"/>
          <p14:tracePt t="21846" x="1993900" y="5700713"/>
          <p14:tracePt t="21864" x="1951038" y="5700713"/>
          <p14:tracePt t="21881" x="1922463" y="5694363"/>
          <p14:tracePt t="21900" x="1885950" y="5694363"/>
          <p14:tracePt t="21919" x="1851025" y="5680075"/>
          <p14:tracePt t="21935" x="1828800" y="5672138"/>
          <p14:tracePt t="21949" x="1822450" y="5672138"/>
          <p14:tracePt t="21966" x="1800225" y="5672138"/>
          <p14:tracePt t="21984" x="1785938" y="5665788"/>
          <p14:tracePt t="22001" x="1779588" y="5665788"/>
          <p14:tracePt t="22018" x="1771650" y="5665788"/>
          <p14:tracePt t="22180" x="1779588" y="5665788"/>
          <p14:tracePt t="22188" x="1785938" y="5665788"/>
          <p14:tracePt t="22202" x="1800225" y="5665788"/>
          <p14:tracePt t="22215" x="1808163" y="5657850"/>
          <p14:tracePt t="22224" x="1814513" y="5657850"/>
          <p14:tracePt t="22240" x="1836738" y="5657850"/>
          <p14:tracePt t="22258" x="1865313" y="5657850"/>
          <p14:tracePt t="22275" x="1922463" y="5657850"/>
          <p14:tracePt t="22292" x="2057400" y="5657850"/>
          <p14:tracePt t="22309" x="2108200" y="5665788"/>
          <p14:tracePt t="22326" x="2179638" y="5665788"/>
          <p14:tracePt t="22343" x="2228850" y="5665788"/>
          <p14:tracePt t="22362" x="2257425" y="5665788"/>
          <p14:tracePt t="22380" x="2308225" y="5680075"/>
          <p14:tracePt t="22397" x="2343150" y="5680075"/>
          <p14:tracePt t="22412" x="2386013" y="5686425"/>
          <p14:tracePt t="22429" x="2422525" y="5686425"/>
          <p14:tracePt t="22446" x="2436813" y="5686425"/>
          <p14:tracePt t="22464" x="2457450" y="5686425"/>
          <p14:tracePt t="22571" x="2465388" y="5686425"/>
          <p14:tracePt t="22577" x="2479675" y="5686425"/>
          <p14:tracePt t="22591" x="2500313" y="5686425"/>
          <p14:tracePt t="22601" x="2522538" y="5686425"/>
          <p14:tracePt t="22618" x="2557463" y="5686425"/>
          <p14:tracePt t="22635" x="2600325" y="5686425"/>
          <p14:tracePt t="22652" x="2643188" y="5686425"/>
          <p14:tracePt t="22669" x="2651125" y="5686425"/>
          <p14:tracePt t="22686" x="2657475" y="5686425"/>
          <p14:tracePt t="22741" x="2665413" y="5686425"/>
          <p14:tracePt t="22748" x="2671763" y="5686425"/>
          <p14:tracePt t="22765" x="2686050" y="5686425"/>
          <p14:tracePt t="22773" x="2693988" y="5686425"/>
          <p14:tracePt t="22791" x="2722563" y="5686425"/>
          <p14:tracePt t="22808" x="2736850" y="5686425"/>
          <p14:tracePt t="22809" x="2743200" y="5686425"/>
          <p14:tracePt t="23006" x="2751138" y="5686425"/>
          <p14:tracePt t="23022" x="2757488" y="5686425"/>
          <p14:tracePt t="23043" x="2765425" y="5686425"/>
          <p14:tracePt t="23053" x="2765425" y="5680075"/>
          <p14:tracePt t="23075" x="2771775" y="5680075"/>
          <p14:tracePt t="23084" x="2779713" y="5680075"/>
          <p14:tracePt t="23100" x="2786063" y="5680075"/>
          <p14:tracePt t="23115" x="2808288" y="5672138"/>
          <p14:tracePt t="23132" x="2814638" y="5672138"/>
          <p14:tracePt t="23148" x="2822575" y="5672138"/>
          <p14:tracePt t="23249" x="2828925" y="5672138"/>
          <p14:tracePt t="23295" x="2828925" y="5665788"/>
          <p14:tracePt t="23446" x="2836863" y="5665788"/>
          <p14:tracePt t="24170" x="2843213" y="5665788"/>
          <p14:tracePt t="24302" x="2851150" y="5665788"/>
          <p14:tracePt t="24317" x="2857500" y="5665788"/>
          <p14:tracePt t="24355" x="2865438" y="5665788"/>
          <p14:tracePt t="24403" x="2871788" y="5665788"/>
          <p14:tracePt t="24419" x="2879725" y="5665788"/>
          <p14:tracePt t="24436" x="2886075" y="5657850"/>
          <p14:tracePt t="24449" x="2894013" y="5657850"/>
          <p14:tracePt t="24466" x="2900363" y="5651500"/>
          <p14:tracePt t="24483" x="2908300" y="5651500"/>
          <p14:tracePt t="24493" x="2914650" y="5651500"/>
          <p14:tracePt t="24505" x="2936875" y="5651500"/>
          <p14:tracePt t="24521" x="2943225" y="5629275"/>
          <p14:tracePt t="24538" x="2965450" y="5594350"/>
          <p14:tracePt t="24555" x="2986088" y="5572125"/>
          <p14:tracePt t="24571" x="3000375" y="5565775"/>
          <p14:tracePt t="24588" x="3014663" y="5557838"/>
          <p14:tracePt t="24606" x="3014663" y="5551488"/>
          <p14:tracePt t="24623" x="3022600" y="5543550"/>
          <p14:tracePt t="24642" x="3028950" y="5543550"/>
          <p14:tracePt t="24659" x="3028950" y="5537200"/>
          <p14:tracePt t="24677" x="3036888" y="5529263"/>
          <p14:tracePt t="24695" x="3043238" y="5522913"/>
          <p14:tracePt t="24711" x="3043238" y="5486400"/>
          <p14:tracePt t="24728" x="3051175" y="5422900"/>
          <p14:tracePt t="24743" x="3057525" y="5343525"/>
          <p14:tracePt t="24760" x="3071813" y="5300663"/>
          <p14:tracePt t="24777" x="3071813" y="5208588"/>
          <p14:tracePt t="24794" x="3071813" y="5072063"/>
          <p14:tracePt t="24812" x="3065463" y="4929188"/>
          <p14:tracePt t="24828" x="3065463" y="4786313"/>
          <p14:tracePt t="24849" x="3057525" y="4608513"/>
          <p14:tracePt t="24863" x="3057525" y="4543425"/>
          <p14:tracePt t="24881" x="3057525" y="4537075"/>
          <p14:tracePt t="24897" x="3057525" y="4514850"/>
          <p14:tracePt t="24914" x="3057525" y="4494213"/>
          <p14:tracePt t="24950" x="3057525" y="4465638"/>
          <p14:tracePt t="24966" x="3057525" y="4443413"/>
          <p14:tracePt t="24983" x="3057525" y="4408488"/>
          <p14:tracePt t="25000" x="3051175" y="4371975"/>
          <p14:tracePt t="25017" x="3043238" y="4351338"/>
          <p14:tracePt t="25034" x="3036888" y="4329113"/>
          <p14:tracePt t="25051" x="3036888" y="4314825"/>
          <p14:tracePt t="25069" x="3028950" y="4265613"/>
          <p14:tracePt t="25085" x="3028950" y="4222750"/>
          <p14:tracePt t="25102" x="3022600" y="4186238"/>
          <p14:tracePt t="25120" x="3014663" y="4157663"/>
          <p14:tracePt t="25137" x="3014663" y="4151313"/>
          <p14:tracePt t="26449" x="3008313" y="4151313"/>
          <p14:tracePt t="26639" x="3008313" y="4157663"/>
          <p14:tracePt t="26665" x="3008313" y="4165600"/>
          <p14:tracePt t="26681" x="3022600" y="4165600"/>
          <p14:tracePt t="26686" x="3028950" y="4165600"/>
          <p14:tracePt t="26699" x="3051175" y="4165600"/>
          <p14:tracePt t="26714" x="3065463" y="4165600"/>
          <p14:tracePt t="26732" x="3100388" y="4171950"/>
          <p14:tracePt t="26749" x="3122613" y="4179888"/>
          <p14:tracePt t="26767" x="3143250" y="4179888"/>
          <p14:tracePt t="26786" x="3157538" y="4179888"/>
          <p14:tracePt t="26802" x="3157538" y="4186238"/>
          <p14:tracePt t="26818" x="3165475" y="4186238"/>
          <p14:tracePt t="26836" x="3171825" y="4186238"/>
          <p14:tracePt t="26852" x="3186113" y="4186238"/>
          <p14:tracePt t="26869" x="3194050" y="4186238"/>
          <p14:tracePt t="26891" x="3194050" y="4194175"/>
          <p14:tracePt t="26983" x="3194050" y="4200525"/>
          <p14:tracePt t="27007" x="3194050" y="4208463"/>
          <p14:tracePt t="27036" x="3186113" y="4208463"/>
          <p14:tracePt t="27052" x="3179763" y="4208463"/>
          <p14:tracePt t="27059" x="3165475" y="4214813"/>
          <p14:tracePt t="27073" x="3143250" y="4214813"/>
          <p14:tracePt t="27092" x="3114675" y="4214813"/>
          <p14:tracePt t="27109" x="3086100" y="4214813"/>
          <p14:tracePt t="27126" x="3071813" y="4214813"/>
          <p14:tracePt t="27143" x="3057525" y="4214813"/>
          <p14:tracePt t="27178" x="3051175" y="4214813"/>
          <p14:tracePt t="27194" x="3043238" y="4214813"/>
          <p14:tracePt t="27210" x="3036888" y="4214813"/>
          <p14:tracePt t="27229" x="3014663" y="4214813"/>
          <p14:tracePt t="27244" x="2979738" y="4208463"/>
          <p14:tracePt t="27247" x="2965450" y="4208463"/>
          <p14:tracePt t="27262" x="2936875" y="4194175"/>
          <p14:tracePt t="27279" x="2922588" y="4194175"/>
          <p14:tracePt t="27313" x="2914650" y="4186238"/>
          <p14:tracePt t="27331" x="2908300" y="4186238"/>
          <p14:tracePt t="27357" x="2900363" y="4186238"/>
          <p14:tracePt t="27414" x="2894013" y="4186238"/>
          <p14:tracePt t="27811" x="2900363" y="4186238"/>
          <p14:tracePt t="27827" x="2908300" y="4186238"/>
          <p14:tracePt t="27834" x="2928938" y="4186238"/>
          <p14:tracePt t="27846" x="2965450" y="4194175"/>
          <p14:tracePt t="27862" x="2979738" y="4194175"/>
          <p14:tracePt t="27881" x="2994025" y="4194175"/>
          <p14:tracePt t="27897" x="3014663" y="4194175"/>
          <p14:tracePt t="27914" x="3022600" y="4200525"/>
          <p14:tracePt t="27949" x="3028950" y="4200525"/>
          <p14:tracePt t="27997" x="3036888" y="4200525"/>
          <p14:tracePt t="28003" x="3043238" y="4200525"/>
          <p14:tracePt t="28016" x="3051175" y="4200525"/>
          <p14:tracePt t="28033" x="3079750" y="4200525"/>
          <p14:tracePt t="28050" x="3100388" y="4200525"/>
          <p14:tracePt t="28068" x="3114675" y="4200525"/>
          <p14:tracePt t="28403" x="3128963" y="4200525"/>
          <p14:tracePt t="28419" x="3136900" y="4200525"/>
          <p14:tracePt t="28442" x="3143250" y="4200525"/>
          <p14:tracePt t="28448" x="3151188" y="4200525"/>
          <p14:tracePt t="28465" x="3157538" y="4200525"/>
          <p14:tracePt t="28481" x="3165475" y="4208463"/>
          <p14:tracePt t="28499" x="3179763" y="4214813"/>
          <p14:tracePt t="28521" x="3186113" y="4214813"/>
          <p14:tracePt t="28544" x="3194050" y="4214813"/>
          <p14:tracePt t="28567" x="3200400" y="4222750"/>
          <p14:tracePt t="28788" x="3200400" y="4229100"/>
          <p14:tracePt t="28810" x="3200400" y="4243388"/>
          <p14:tracePt t="28818" x="3194050" y="4243388"/>
          <p14:tracePt t="28836" x="3194050" y="4251325"/>
          <p14:tracePt t="28839" x="3186113" y="4257675"/>
          <p14:tracePt t="28856" x="3179763" y="4257675"/>
          <p14:tracePt t="28872" x="3171825" y="4265613"/>
          <p14:tracePt t="28891" x="3165475" y="4265613"/>
          <p14:tracePt t="28914" x="3157538" y="4265613"/>
          <p14:tracePt t="28935" x="3151188" y="4265613"/>
          <p14:tracePt t="28949" x="3143250" y="4265613"/>
          <p14:tracePt t="28966" x="3136900" y="4271963"/>
          <p14:tracePt t="28991" x="3128963" y="4271963"/>
          <p14:tracePt t="28996" x="3122613" y="4271963"/>
          <p14:tracePt t="29013" x="3114675" y="4265613"/>
          <p14:tracePt t="29257" x="3108325" y="4265613"/>
          <p14:tracePt t="30860" x="3122613" y="4265613"/>
          <p14:tracePt t="30863" x="3136900" y="4265613"/>
          <p14:tracePt t="30879" x="3157538" y="4265613"/>
          <p14:tracePt t="30897" x="3179763" y="4265613"/>
          <p14:tracePt t="30912" x="3214688" y="4265613"/>
          <p14:tracePt t="30930" x="3228975" y="4265613"/>
          <p14:tracePt t="30946" x="3236913" y="4265613"/>
          <p14:tracePt t="30965" x="3257550" y="4265613"/>
          <p14:tracePt t="30981" x="3271838" y="4265613"/>
          <p14:tracePt t="30997" x="3300413" y="4265613"/>
          <p14:tracePt t="31023" x="3308350" y="4265613"/>
          <p14:tracePt t="31043" x="3314700" y="4265613"/>
          <p14:tracePt t="31060" x="3322638" y="4265613"/>
          <p14:tracePt t="31090" x="3328988" y="4265613"/>
          <p14:tracePt t="31114" x="3336925" y="4265613"/>
          <p14:tracePt t="31122" x="3336925" y="4271963"/>
          <p14:tracePt t="31460" x="3343275" y="4271963"/>
          <p14:tracePt t="31475" x="3351213" y="4271963"/>
          <p14:tracePt t="31504" x="3357563" y="4271963"/>
          <p14:tracePt t="31521" x="3365500" y="4271963"/>
          <p14:tracePt t="31560" x="3371850" y="4271963"/>
          <p14:tracePt t="31567" x="3379788" y="4271963"/>
          <p14:tracePt t="31575" x="3386138" y="4271963"/>
          <p14:tracePt t="31591" x="3394075" y="4271963"/>
          <p14:tracePt t="31607" x="3400425" y="4271963"/>
          <p14:tracePt t="31646" x="3408363" y="4271963"/>
          <p14:tracePt t="31686" x="3414713" y="4271963"/>
          <p14:tracePt t="31708" x="3422650" y="4271963"/>
          <p14:tracePt t="31715" x="3422650" y="4265613"/>
          <p14:tracePt t="31723" x="3429000" y="4265613"/>
          <p14:tracePt t="31734" x="3436938" y="4265613"/>
          <p14:tracePt t="31761" x="3443288" y="4265613"/>
          <p14:tracePt t="31779" x="3451225" y="4265613"/>
          <p14:tracePt t="31795" x="3457575" y="4265613"/>
          <p14:tracePt t="31807" x="3465513" y="4265613"/>
          <p14:tracePt t="31820" x="3479800" y="4265613"/>
          <p14:tracePt t="31838" x="3500438" y="4265613"/>
          <p14:tracePt t="31857" x="3508375" y="4265613"/>
          <p14:tracePt t="31873" x="3529013" y="4265613"/>
          <p14:tracePt t="31889" x="3551238" y="4265613"/>
          <p14:tracePt t="31906" x="3571875" y="4257675"/>
          <p14:tracePt t="31923" x="3600450" y="4257675"/>
          <p14:tracePt t="31925" x="3614738" y="4257675"/>
          <p14:tracePt t="31940" x="3622675" y="4257675"/>
          <p14:tracePt t="32210" x="3629025" y="4257675"/>
          <p14:tracePt t="32240" x="3629025" y="4251325"/>
          <p14:tracePt t="32253" x="3629025" y="4243388"/>
          <p14:tracePt t="32418" x="3629025" y="4237038"/>
          <p14:tracePt t="33036" x="3636963" y="4237038"/>
          <p14:tracePt t="33052" x="3643313" y="4237038"/>
          <p14:tracePt t="33224" x="3651250" y="4237038"/>
          <p14:tracePt t="34960" x="3657600" y="4237038"/>
          <p14:tracePt t="34985" x="3665538" y="4237038"/>
          <p14:tracePt t="34995" x="3671888" y="4237038"/>
          <p14:tracePt t="35106" x="3679825" y="4237038"/>
          <p14:tracePt t="35129" x="3686175" y="4243388"/>
          <p14:tracePt t="35144" x="3694113" y="4243388"/>
          <p14:tracePt t="35160" x="3700463" y="4243388"/>
          <p14:tracePt t="35295" x="3700463" y="4251325"/>
          <p14:tracePt t="35317" x="3708400" y="4251325"/>
          <p14:tracePt t="35324" x="3714750" y="4251325"/>
          <p14:tracePt t="35333" x="3722688" y="4251325"/>
          <p14:tracePt t="35364" x="3729038" y="4257675"/>
          <p14:tracePt t="35660" x="3729038" y="4265613"/>
          <p14:tracePt t="35667" x="3743325" y="4271963"/>
          <p14:tracePt t="35683" x="3743325" y="4279900"/>
          <p14:tracePt t="35693" x="3751263" y="4286250"/>
          <p14:tracePt t="35712" x="3757613" y="4308475"/>
          <p14:tracePt t="35729" x="3757613" y="4322763"/>
          <p14:tracePt t="35746" x="3765550" y="4343400"/>
          <p14:tracePt t="35763" x="3771900" y="4371975"/>
          <p14:tracePt t="35780" x="3794125" y="4414838"/>
          <p14:tracePt t="35796" x="3800475" y="4457700"/>
          <p14:tracePt t="35815" x="3822700" y="4514850"/>
          <p14:tracePt t="35833" x="3829050" y="4551363"/>
          <p14:tracePt t="35847" x="3836988" y="4572000"/>
          <p14:tracePt t="35865" x="3836988" y="4608513"/>
          <p14:tracePt t="35882" x="3843338" y="4614863"/>
          <p14:tracePt t="35899" x="3843338" y="4637088"/>
          <p14:tracePt t="35916" x="3851275" y="4672013"/>
          <p14:tracePt t="35933" x="3857625" y="4694238"/>
          <p14:tracePt t="35952" x="3871913" y="4729163"/>
          <p14:tracePt t="35967" x="3871913" y="4743450"/>
          <p14:tracePt t="35985" x="3886200" y="4765675"/>
          <p14:tracePt t="36002" x="3908425" y="4794250"/>
          <p14:tracePt t="36021" x="3914775" y="4808538"/>
          <p14:tracePt t="36038" x="3922713" y="4829175"/>
          <p14:tracePt t="36055" x="3943350" y="4843463"/>
          <p14:tracePt t="36076" x="3957638" y="4851400"/>
          <p14:tracePt t="36090" x="3986213" y="4879975"/>
          <p14:tracePt t="36106" x="4022725" y="4879975"/>
          <p14:tracePt t="36123" x="4051300" y="4886325"/>
          <p14:tracePt t="36141" x="4122738" y="4900613"/>
          <p14:tracePt t="36158" x="4186238" y="4908550"/>
          <p14:tracePt t="36174" x="4229100" y="4908550"/>
          <p14:tracePt t="36190" x="4337050" y="4908550"/>
          <p14:tracePt t="36207" x="4379913" y="4886325"/>
          <p14:tracePt t="36225" x="4422775" y="4857750"/>
          <p14:tracePt t="36242" x="4451350" y="4829175"/>
          <p14:tracePt t="36261" x="4500563" y="4794250"/>
          <p14:tracePt t="36278" x="4529138" y="4765675"/>
          <p14:tracePt t="36294" x="4565650" y="4743450"/>
          <p14:tracePt t="36311" x="4594225" y="4708525"/>
          <p14:tracePt t="36328" x="4643438" y="4686300"/>
          <p14:tracePt t="36345" x="4672013" y="4672013"/>
          <p14:tracePt t="36347" x="4686300" y="4672013"/>
          <p14:tracePt t="36362" x="4722813" y="4651375"/>
          <p14:tracePt t="36379" x="4751388" y="4622800"/>
          <p14:tracePt t="36398" x="4779963" y="4594225"/>
          <p14:tracePt t="36413" x="4800600" y="4579938"/>
          <p14:tracePt t="36430" x="4814888" y="4572000"/>
          <p14:tracePt t="36448" x="4865688" y="4557713"/>
          <p14:tracePt t="36464" x="4908550" y="4537075"/>
          <p14:tracePt t="36482" x="4943475" y="4514850"/>
          <p14:tracePt t="36499" x="4972050" y="4508500"/>
          <p14:tracePt t="36502" x="5000625" y="4494213"/>
          <p14:tracePt t="36518" x="5022850" y="4479925"/>
          <p14:tracePt t="36533" x="5043488" y="4471988"/>
          <p14:tracePt t="36552" x="5065713" y="4457700"/>
          <p14:tracePt t="36569" x="5086350" y="4437063"/>
          <p14:tracePt t="36586" x="5100638" y="4422775"/>
          <p14:tracePt t="36603" x="5122863" y="4408488"/>
          <p14:tracePt t="36619" x="5137150" y="4394200"/>
          <p14:tracePt t="36636" x="5143500" y="4386263"/>
          <p14:tracePt t="36654" x="5151438" y="4386263"/>
          <p14:tracePt t="36670" x="5157788" y="4386263"/>
          <p14:tracePt t="36688" x="5165725" y="4386263"/>
          <p14:tracePt t="39390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10.5 </a:t>
            </a:r>
            <a:r>
              <a:rPr lang="ko-KR" altLang="en-US">
                <a:solidFill>
                  <a:srgbClr val="0000FF"/>
                </a:solidFill>
              </a:rPr>
              <a:t>신장 </a:t>
            </a:r>
            <a:r>
              <a:rPr lang="ko-KR" altLang="en-US" smtClean="0">
                <a:solidFill>
                  <a:srgbClr val="0000FF"/>
                </a:solidFill>
              </a:rPr>
              <a:t>트리 </a:t>
            </a:r>
            <a:r>
              <a:rPr lang="en-US" altLang="ko-KR" dirty="0" smtClean="0">
                <a:solidFill>
                  <a:srgbClr val="0000FF"/>
                </a:solidFill>
              </a:rPr>
              <a:t>(spanning tree)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신장 </a:t>
            </a:r>
            <a:r>
              <a:rPr lang="ko-KR" altLang="en-US" sz="2400" kern="0" dirty="0" err="1" smtClean="0">
                <a:solidFill>
                  <a:schemeClr val="tx2"/>
                </a:solidFill>
              </a:rPr>
              <a:t>트리란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신장 트리 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알고리즘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chemeClr val="tx2"/>
                </a:solidFill>
              </a:rPr>
              <a:t>인접 </a:t>
            </a:r>
            <a:r>
              <a:rPr lang="ko-KR" altLang="en-US" sz="2000" kern="0" dirty="0" smtClean="0">
                <a:solidFill>
                  <a:schemeClr val="tx2"/>
                </a:solidFill>
              </a:rPr>
              <a:t>리스트 구현</a:t>
            </a:r>
            <a:endParaRPr lang="ko-KR" altLang="en-US" sz="2000" kern="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2000" kern="0" dirty="0" smtClean="0">
                <a:solidFill>
                  <a:schemeClr val="tx2"/>
                </a:solidFill>
              </a:rPr>
              <a:t> </a:t>
            </a:r>
            <a:endParaRPr lang="ko-KR" altLang="en-US" sz="2000" kern="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400" kern="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8"/>
    </mc:Choice>
    <mc:Fallback xmlns="">
      <p:transition spd="slow" advTm="2370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그래프 내의 </a:t>
            </a:r>
            <a:r>
              <a:rPr lang="ko-KR" altLang="en-US" dirty="0"/>
              <a:t>모든 정점을 포함하는 트리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사이클을 포함하면 안됨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간선의 수 </a:t>
            </a:r>
            <a:r>
              <a:rPr lang="en-US" altLang="ko-KR" dirty="0" smtClean="0"/>
              <a:t>= n-1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신장 </a:t>
            </a:r>
            <a:r>
              <a:rPr lang="ko-KR" altLang="en-US" dirty="0" err="1" smtClean="0"/>
              <a:t>트리란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2" y="2528900"/>
            <a:ext cx="7211055" cy="28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12"/>
    </mc:Choice>
    <mc:Fallback xmlns="">
      <p:transition spd="slow" advTm="9531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063" x="5100638" y="4022725"/>
          <p14:tracePt t="17147" x="5100638" y="4014788"/>
          <p14:tracePt t="17151" x="5094288" y="3979863"/>
          <p14:tracePt t="17167" x="5057775" y="3914775"/>
          <p14:tracePt t="17186" x="5000625" y="3808413"/>
          <p14:tracePt t="17202" x="4886325" y="3700463"/>
          <p14:tracePt t="17219" x="4765675" y="3629025"/>
          <p14:tracePt t="17237" x="4572000" y="3414713"/>
          <p14:tracePt t="17252" x="4443413" y="3314700"/>
          <p14:tracePt t="17269" x="4329113" y="3200400"/>
          <p14:tracePt t="17287" x="4251325" y="3071813"/>
          <p14:tracePt t="17302" x="4200525" y="2965450"/>
          <p14:tracePt t="17321" x="4165600" y="2894013"/>
          <p14:tracePt t="17337" x="4151313" y="2851150"/>
          <p14:tracePt t="17355" x="4137025" y="2786063"/>
          <p14:tracePt t="17370" x="4122738" y="2722563"/>
          <p14:tracePt t="17390" x="4100513" y="2665413"/>
          <p14:tracePt t="17404" x="4094163" y="2651125"/>
          <p14:tracePt t="17420" x="4094163" y="2636838"/>
          <p14:tracePt t="17439" x="4071938" y="2600325"/>
          <p14:tracePt t="17456" x="4051300" y="2486025"/>
          <p14:tracePt t="17470" x="4043363" y="2457450"/>
          <p14:tracePt t="17487" x="4022725" y="2386013"/>
          <p14:tracePt t="17504" x="4008438" y="2371725"/>
          <p14:tracePt t="17521" x="4008438" y="2365375"/>
          <p14:tracePt t="17540" x="4008438" y="2357438"/>
          <p14:tracePt t="18269" x="4000500" y="2357438"/>
          <p14:tracePt t="18277" x="3994150" y="2357438"/>
          <p14:tracePt t="18285" x="3986213" y="2357438"/>
          <p14:tracePt t="18296" x="3971925" y="2357438"/>
          <p14:tracePt t="18314" x="3951288" y="2357438"/>
          <p14:tracePt t="18330" x="3922713" y="2357438"/>
          <p14:tracePt t="18347" x="3908425" y="2357438"/>
          <p14:tracePt t="18364" x="3886200" y="2357438"/>
          <p14:tracePt t="18381" x="3865563" y="2357438"/>
          <p14:tracePt t="18399" x="3843338" y="2357438"/>
          <p14:tracePt t="18417" x="3829050" y="2357438"/>
          <p14:tracePt t="18433" x="3822700" y="2357438"/>
          <p14:tracePt t="18450" x="3808413" y="2357438"/>
          <p14:tracePt t="18466" x="3800475" y="2357438"/>
          <p14:tracePt t="18483" x="3786188" y="2357438"/>
          <p14:tracePt t="18500" x="3779838" y="2357438"/>
          <p14:tracePt t="18517" x="3765550" y="2357438"/>
          <p14:tracePt t="18535" x="3743325" y="2357438"/>
          <p14:tracePt t="18551" x="3729038" y="2357438"/>
          <p14:tracePt t="18567" x="3714750" y="2365375"/>
          <p14:tracePt t="18584" x="3700463" y="2371725"/>
          <p14:tracePt t="18601" x="3700463" y="2379663"/>
          <p14:tracePt t="18619" x="3694113" y="2379663"/>
          <p14:tracePt t="18654" x="3686175" y="2386013"/>
          <p14:tracePt t="18661" x="3679825" y="2386013"/>
          <p14:tracePt t="18677" x="3671888" y="2393950"/>
          <p14:tracePt t="18704" x="3671888" y="2400300"/>
          <p14:tracePt t="18707" x="3665538" y="2400300"/>
          <p14:tracePt t="18734" x="3657600" y="2408238"/>
          <p14:tracePt t="18787" x="3651250" y="2408238"/>
          <p14:tracePt t="18814" x="3651250" y="2414588"/>
          <p14:tracePt t="18955" x="3651250" y="2422525"/>
          <p14:tracePt t="20717" x="3643313" y="2422525"/>
          <p14:tracePt t="20866" x="3636963" y="2422525"/>
          <p14:tracePt t="20873" x="3622675" y="2422525"/>
          <p14:tracePt t="20886" x="3608388" y="2414588"/>
          <p14:tracePt t="20896" x="3594100" y="2414588"/>
          <p14:tracePt t="20910" x="3557588" y="2408238"/>
          <p14:tracePt t="20926" x="3479800" y="2386013"/>
          <p14:tracePt t="20943" x="3386138" y="2351088"/>
          <p14:tracePt t="20960" x="3279775" y="2314575"/>
          <p14:tracePt t="20977" x="3208338" y="2293938"/>
          <p14:tracePt t="20978" x="3186113" y="2286000"/>
          <p14:tracePt t="20992" x="3171825" y="2271713"/>
          <p14:tracePt t="21010" x="3151188" y="2236788"/>
          <p14:tracePt t="21026" x="3136900" y="2222500"/>
          <p14:tracePt t="21042" x="3128963" y="2185988"/>
          <p14:tracePt t="21060" x="3114675" y="2151063"/>
          <p14:tracePt t="21076" x="3094038" y="2122488"/>
          <p14:tracePt t="21093" x="3079750" y="2114550"/>
          <p14:tracePt t="21112" x="3008313" y="2093913"/>
          <p14:tracePt t="21129" x="2986088" y="2071688"/>
          <p14:tracePt t="21145" x="2979738" y="2065338"/>
          <p14:tracePt t="21161" x="2965450" y="2057400"/>
          <p14:tracePt t="21178" x="2951163" y="2036763"/>
          <p14:tracePt t="21194" x="2914650" y="2014538"/>
          <p14:tracePt t="21212" x="2843213" y="1951038"/>
          <p14:tracePt t="21229" x="2794000" y="1914525"/>
          <p14:tracePt t="21245" x="2757488" y="1865313"/>
          <p14:tracePt t="21262" x="2714625" y="1822450"/>
          <p14:tracePt t="21279" x="2693988" y="1779588"/>
          <p14:tracePt t="21295" x="2657475" y="1751013"/>
          <p14:tracePt t="21313" x="2628900" y="1722438"/>
          <p14:tracePt t="21331" x="2593975" y="1679575"/>
          <p14:tracePt t="21346" x="2571750" y="1643063"/>
          <p14:tracePt t="21363" x="2551113" y="1608138"/>
          <p14:tracePt t="21380" x="2514600" y="1543050"/>
          <p14:tracePt t="21396" x="2508250" y="1522413"/>
          <p14:tracePt t="21413" x="2500313" y="1508125"/>
          <p14:tracePt t="21457" x="2493963" y="1500188"/>
          <p14:tracePt t="21471" x="2493963" y="1493838"/>
          <p14:tracePt t="21480" x="2486025" y="1479550"/>
          <p14:tracePt t="21489" x="2486025" y="1471613"/>
          <p14:tracePt t="21500" x="2479675" y="1457325"/>
          <p14:tracePt t="21516" x="2465388" y="1422400"/>
          <p14:tracePt t="21533" x="2451100" y="1379538"/>
          <p14:tracePt t="21550" x="2451100" y="1365250"/>
          <p14:tracePt t="21582" x="2443163" y="1357313"/>
          <p14:tracePt t="21602" x="2443163" y="1350963"/>
          <p14:tracePt t="21619" x="2443163" y="1336675"/>
          <p14:tracePt t="21633" x="2436813" y="1308100"/>
          <p14:tracePt t="21634" x="2436813" y="1285875"/>
          <p14:tracePt t="21652" x="2422525" y="1250950"/>
          <p14:tracePt t="21668" x="2414588" y="1228725"/>
          <p14:tracePt t="21686" x="2414588" y="1222375"/>
          <p14:tracePt t="22339" x="2414588" y="1243013"/>
          <p14:tracePt t="22356" x="2422525" y="1257300"/>
          <p14:tracePt t="22364" x="2428875" y="1257300"/>
          <p14:tracePt t="22373" x="2436813" y="1265238"/>
          <p14:tracePt t="22392" x="2451100" y="1279525"/>
          <p14:tracePt t="22408" x="2465388" y="1285875"/>
          <p14:tracePt t="22425" x="2471738" y="1300163"/>
          <p14:tracePt t="22443" x="2486025" y="1328738"/>
          <p14:tracePt t="22459" x="2493963" y="1357313"/>
          <p14:tracePt t="22476" x="2514600" y="1379538"/>
          <p14:tracePt t="22492" x="2522538" y="1414463"/>
          <p14:tracePt t="22510" x="2543175" y="1450975"/>
          <p14:tracePt t="22527" x="2551113" y="1471613"/>
          <p14:tracePt t="22544" x="2565400" y="1500188"/>
          <p14:tracePt t="22559" x="2565400" y="1522413"/>
          <p14:tracePt t="22576" x="2579688" y="1550988"/>
          <p14:tracePt t="22593" x="2600325" y="1608138"/>
          <p14:tracePt t="22611" x="2614613" y="1700213"/>
          <p14:tracePt t="22628" x="2636838" y="1765300"/>
          <p14:tracePt t="22645" x="2636838" y="1793875"/>
          <p14:tracePt t="22662" x="2651125" y="1822450"/>
          <p14:tracePt t="22678" x="2657475" y="1857375"/>
          <p14:tracePt t="22696" x="2665413" y="1871663"/>
          <p14:tracePt t="22710" x="2671763" y="1885950"/>
          <p14:tracePt t="22712" x="2679700" y="1900238"/>
          <p14:tracePt t="22728" x="2686050" y="1922463"/>
          <p14:tracePt t="22745" x="2693988" y="1936750"/>
          <p14:tracePt t="22763" x="2693988" y="1943100"/>
          <p14:tracePt t="22778" x="2693988" y="1951038"/>
          <p14:tracePt t="22795" x="2693988" y="1957388"/>
          <p14:tracePt t="22812" x="2708275" y="1971675"/>
          <p14:tracePt t="22829" x="2708275" y="1979613"/>
          <p14:tracePt t="22849" x="2722563" y="1993900"/>
          <p14:tracePt t="22865" x="2722563" y="2022475"/>
          <p14:tracePt t="22882" x="2736850" y="2036763"/>
          <p14:tracePt t="22896" x="2757488" y="2065338"/>
          <p14:tracePt t="22912" x="2757488" y="2100263"/>
          <p14:tracePt t="22930" x="2771775" y="2128838"/>
          <p14:tracePt t="22946" x="2794000" y="2193925"/>
          <p14:tracePt t="22963" x="2808288" y="2236788"/>
          <p14:tracePt t="22980" x="2814638" y="2271713"/>
          <p14:tracePt t="22998" x="2836863" y="2308225"/>
          <p14:tracePt t="23014" x="2851150" y="2351088"/>
          <p14:tracePt t="23031" x="2865438" y="2386013"/>
          <p14:tracePt t="23049" x="2886075" y="2436813"/>
          <p14:tracePt t="23066" x="2894013" y="2471738"/>
          <p14:tracePt t="23083" x="2908300" y="2500313"/>
          <p14:tracePt t="23099" x="2914650" y="2522538"/>
          <p14:tracePt t="23115" x="2922588" y="2543175"/>
          <p14:tracePt t="23132" x="2936875" y="2557463"/>
          <p14:tracePt t="23148" x="2936875" y="2579688"/>
          <p14:tracePt t="23151" x="2936875" y="2586038"/>
          <p14:tracePt t="23168" x="2936875" y="2593975"/>
          <p14:tracePt t="23387" x="2922588" y="2586038"/>
          <p14:tracePt t="23392" x="2914650" y="2586038"/>
          <p14:tracePt t="23403" x="2900363" y="2579688"/>
          <p14:tracePt t="23421" x="2886075" y="2579688"/>
          <p14:tracePt t="23436" x="2871788" y="2579688"/>
          <p14:tracePt t="23452" x="2828925" y="2579688"/>
          <p14:tracePt t="23469" x="2794000" y="2579688"/>
          <p14:tracePt t="23487" x="2657475" y="2579688"/>
          <p14:tracePt t="23504" x="2551113" y="2571750"/>
          <p14:tracePt t="23521" x="2422525" y="2571750"/>
          <p14:tracePt t="23536" x="2328863" y="2565400"/>
          <p14:tracePt t="23555" x="2271713" y="2557463"/>
          <p14:tracePt t="23570" x="2222500" y="2557463"/>
          <p14:tracePt t="23572" x="2200275" y="2557463"/>
          <p14:tracePt t="23590" x="2179638" y="2551113"/>
          <p14:tracePt t="23606" x="2171700" y="2551113"/>
          <p14:tracePt t="23714" x="2179638" y="2551113"/>
          <p14:tracePt t="23721" x="2228850" y="2551113"/>
          <p14:tracePt t="23729" x="2351088" y="2551113"/>
          <p14:tracePt t="23738" x="2436813" y="2565400"/>
          <p14:tracePt t="23756" x="2636838" y="2571750"/>
          <p14:tracePt t="23772" x="2786063" y="2571750"/>
          <p14:tracePt t="23790" x="2908300" y="2600325"/>
          <p14:tracePt t="23806" x="2951163" y="2600325"/>
          <p14:tracePt t="23825" x="3014663" y="2614613"/>
          <p14:tracePt t="23841" x="3065463" y="2614613"/>
          <p14:tracePt t="23857" x="3122613" y="2608263"/>
          <p14:tracePt t="23874" x="3171825" y="2608263"/>
          <p14:tracePt t="23892" x="3228975" y="2600325"/>
          <p14:tracePt t="23908" x="3236913" y="2600325"/>
          <p14:tracePt t="24083" x="3243263" y="2600325"/>
          <p14:tracePt t="24099" x="3251200" y="2593975"/>
          <p14:tracePt t="24113" x="3257550" y="2593975"/>
          <p14:tracePt t="24910" x="3265488" y="2608263"/>
          <p14:tracePt t="24918" x="3271838" y="2636838"/>
          <p14:tracePt t="24927" x="3279775" y="2679700"/>
          <p14:tracePt t="24937" x="3294063" y="2736850"/>
          <p14:tracePt t="24954" x="3328988" y="2943225"/>
          <p14:tracePt t="24970" x="3343275" y="3022600"/>
          <p14:tracePt t="24988" x="3357563" y="3100388"/>
          <p14:tracePt t="25005" x="3357563" y="3157538"/>
          <p14:tracePt t="25021" x="3343275" y="3251200"/>
          <p14:tracePt t="25040" x="3328988" y="3408363"/>
          <p14:tracePt t="25057" x="3322638" y="3514725"/>
          <p14:tracePt t="25074" x="3322638" y="3622675"/>
          <p14:tracePt t="25089" x="3314700" y="3679825"/>
          <p14:tracePt t="25106" x="3314700" y="3729038"/>
          <p14:tracePt t="25127" x="3314700" y="3771900"/>
          <p14:tracePt t="25142" x="3314700" y="3800475"/>
          <p14:tracePt t="25158" x="3314700" y="3836988"/>
          <p14:tracePt t="25174" x="3322638" y="3886200"/>
          <p14:tracePt t="25190" x="3322638" y="4008438"/>
          <p14:tracePt t="25207" x="3322638" y="4137025"/>
          <p14:tracePt t="25224" x="3328988" y="4243388"/>
          <p14:tracePt t="25245" x="3343275" y="4408488"/>
          <p14:tracePt t="25252" x="3343275" y="4437063"/>
          <p14:tracePt t="25275" x="3336925" y="4508500"/>
          <p14:tracePt t="25291" x="3328988" y="4551363"/>
          <p14:tracePt t="25309" x="3322638" y="4579938"/>
          <p14:tracePt t="25326" x="3308350" y="4614863"/>
          <p14:tracePt t="25344" x="3300413" y="4665663"/>
          <p14:tracePt t="25360" x="3271838" y="4765675"/>
          <p14:tracePt t="25376" x="3243263" y="4814888"/>
          <p14:tracePt t="25393" x="3222625" y="4865688"/>
          <p14:tracePt t="25411" x="3194050" y="4900613"/>
          <p14:tracePt t="25427" x="3157538" y="4951413"/>
          <p14:tracePt t="25444" x="3100388" y="4994275"/>
          <p14:tracePt t="25462" x="3014663" y="5022850"/>
          <p14:tracePt t="25478" x="2922588" y="5037138"/>
          <p14:tracePt t="25497" x="2786063" y="5051425"/>
          <p14:tracePt t="25513" x="2636838" y="5072063"/>
          <p14:tracePt t="25532" x="2379663" y="5065713"/>
          <p14:tracePt t="25549" x="2222500" y="5029200"/>
          <p14:tracePt t="25565" x="2036763" y="4994275"/>
          <p14:tracePt t="25581" x="1879600" y="4972050"/>
          <p14:tracePt t="25595" x="1728788" y="4929188"/>
          <p14:tracePt t="25613" x="1593850" y="4894263"/>
          <p14:tracePt t="25630" x="1500188" y="4879975"/>
          <p14:tracePt t="25648" x="1428750" y="4857750"/>
          <p14:tracePt t="25663" x="1314450" y="4786313"/>
          <p14:tracePt t="25680" x="1214438" y="4765675"/>
          <p14:tracePt t="25698" x="1114425" y="4722813"/>
          <p14:tracePt t="25714" x="1085850" y="4686300"/>
          <p14:tracePt t="25731" x="1065213" y="4637088"/>
          <p14:tracePt t="25748" x="1057275" y="4594225"/>
          <p14:tracePt t="25765" x="1057275" y="4543425"/>
          <p14:tracePt t="25782" x="1042988" y="4394200"/>
          <p14:tracePt t="25800" x="1042988" y="4308475"/>
          <p14:tracePt t="25817" x="1079500" y="4222750"/>
          <p14:tracePt t="25834" x="1114425" y="4094163"/>
          <p14:tracePt t="25850" x="1171575" y="3943350"/>
          <p14:tracePt t="25866" x="1222375" y="3736975"/>
          <p14:tracePt t="25884" x="1343025" y="3465513"/>
          <p14:tracePt t="25900" x="1365250" y="3422650"/>
          <p14:tracePt t="25917" x="1393825" y="3386138"/>
          <p14:tracePt t="25933" x="1428750" y="3357563"/>
          <p14:tracePt t="25951" x="1465263" y="3322638"/>
          <p14:tracePt t="25967" x="1500188" y="3279775"/>
          <p14:tracePt t="25985" x="1571625" y="3222625"/>
          <p14:tracePt t="26002" x="1671638" y="3122613"/>
          <p14:tracePt t="26018" x="1714500" y="3100388"/>
          <p14:tracePt t="26035" x="1779588" y="3094038"/>
          <p14:tracePt t="26051" x="1865313" y="3079750"/>
          <p14:tracePt t="26071" x="1936750" y="3057525"/>
          <p14:tracePt t="26086" x="1993900" y="3036888"/>
          <p14:tracePt t="26103" x="2057400" y="3000375"/>
          <p14:tracePt t="26120" x="2193925" y="2951163"/>
          <p14:tracePt t="26136" x="2271713" y="2928938"/>
          <p14:tracePt t="26156" x="2400300" y="2914650"/>
          <p14:tracePt t="26172" x="2457450" y="2914650"/>
          <p14:tracePt t="26188" x="2614613" y="2900363"/>
          <p14:tracePt t="26204" x="2743200" y="2908300"/>
          <p14:tracePt t="26220" x="2800350" y="2914650"/>
          <p14:tracePt t="26237" x="2900363" y="2936875"/>
          <p14:tracePt t="26255" x="2979738" y="2951163"/>
          <p14:tracePt t="26272" x="3071813" y="2971800"/>
          <p14:tracePt t="26289" x="3143250" y="3008313"/>
          <p14:tracePt t="26306" x="3265488" y="3057525"/>
          <p14:tracePt t="26322" x="3314700" y="3065463"/>
          <p14:tracePt t="26339" x="3386138" y="3100388"/>
          <p14:tracePt t="26356" x="3443288" y="3136900"/>
          <p14:tracePt t="26373" x="3508375" y="3157538"/>
          <p14:tracePt t="26390" x="3551238" y="3194050"/>
          <p14:tracePt t="26407" x="3579813" y="3243263"/>
          <p14:tracePt t="26408" x="3594100" y="3286125"/>
          <p14:tracePt t="26424" x="3614738" y="3371850"/>
          <p14:tracePt t="26441" x="3651250" y="3486150"/>
          <p14:tracePt t="26458" x="3679825" y="3594100"/>
          <p14:tracePt t="26475" x="3714750" y="3694113"/>
          <p14:tracePt t="26492" x="3743325" y="3779838"/>
          <p14:tracePt t="26508" x="3757613" y="3857625"/>
          <p14:tracePt t="26525" x="3771900" y="3979863"/>
          <p14:tracePt t="26545" x="3771900" y="4029075"/>
          <p14:tracePt t="26562" x="3765550" y="4071938"/>
          <p14:tracePt t="26577" x="3751263" y="4108450"/>
          <p14:tracePt t="26593" x="3736975" y="4143375"/>
          <p14:tracePt t="26610" x="3708400" y="4200525"/>
          <p14:tracePt t="26627" x="3679825" y="4257675"/>
          <p14:tracePt t="26644" x="3643313" y="4308475"/>
          <p14:tracePt t="26661" x="3608388" y="4351338"/>
          <p14:tracePt t="26677" x="3586163" y="4386263"/>
          <p14:tracePt t="26696" x="3565525" y="4437063"/>
          <p14:tracePt t="26712" x="3543300" y="4465638"/>
          <p14:tracePt t="26728" x="3508375" y="4486275"/>
          <p14:tracePt t="26745" x="3479800" y="4522788"/>
          <p14:tracePt t="26762" x="3436938" y="4551363"/>
          <p14:tracePt t="26779" x="3408363" y="4586288"/>
          <p14:tracePt t="26795" x="3371850" y="4614863"/>
          <p14:tracePt t="26812" x="3336925" y="4622800"/>
          <p14:tracePt t="26831" x="3294063" y="4637088"/>
          <p14:tracePt t="26847" x="3222625" y="4651375"/>
          <p14:tracePt t="26863" x="3143250" y="4665663"/>
          <p14:tracePt t="26880" x="3051175" y="4665663"/>
          <p14:tracePt t="26897" x="2994025" y="4672013"/>
          <p14:tracePt t="26916" x="2857500" y="4672013"/>
          <p14:tracePt t="26932" x="2779713" y="4672013"/>
          <p14:tracePt t="26949" x="2671763" y="4672013"/>
          <p14:tracePt t="26966" x="2557463" y="4672013"/>
          <p14:tracePt t="26983" x="2479675" y="4665663"/>
          <p14:tracePt t="27001" x="2408238" y="4665663"/>
          <p14:tracePt t="27016" x="2343150" y="4651375"/>
          <p14:tracePt t="27034" x="2314575" y="4651375"/>
          <p14:tracePt t="27051" x="2271713" y="4643438"/>
          <p14:tracePt t="27065" x="2222500" y="4629150"/>
          <p14:tracePt t="27085" x="2151063" y="4629150"/>
          <p14:tracePt t="27101" x="2108200" y="4622800"/>
          <p14:tracePt t="27118" x="2022475" y="4586288"/>
          <p14:tracePt t="27136" x="1965325" y="4572000"/>
          <p14:tracePt t="27152" x="1879600" y="4537075"/>
          <p14:tracePt t="27169" x="1843088" y="4529138"/>
          <p14:tracePt t="27185" x="1800225" y="4500563"/>
          <p14:tracePt t="27201" x="1714500" y="4471988"/>
          <p14:tracePt t="27218" x="1679575" y="4457700"/>
          <p14:tracePt t="27235" x="1628775" y="4437063"/>
          <p14:tracePt t="27238" x="1600200" y="4422775"/>
          <p14:tracePt t="27252" x="1528763" y="4371975"/>
          <p14:tracePt t="27269" x="1479550" y="4337050"/>
          <p14:tracePt t="27285" x="1428750" y="4308475"/>
          <p14:tracePt t="27304" x="1400175" y="4279900"/>
          <p14:tracePt t="27319" x="1365250" y="4257675"/>
          <p14:tracePt t="27336" x="1350963" y="4237038"/>
          <p14:tracePt t="27354" x="1343025" y="4179888"/>
          <p14:tracePt t="27370" x="1343025" y="4137025"/>
          <p14:tracePt t="27388" x="1343025" y="4065588"/>
          <p14:tracePt t="27406" x="1343025" y="4014788"/>
          <p14:tracePt t="27420" x="1343025" y="3971925"/>
          <p14:tracePt t="27423" x="1343025" y="3957638"/>
          <p14:tracePt t="27438" x="1350963" y="3879850"/>
          <p14:tracePt t="27455" x="1357313" y="3786188"/>
          <p14:tracePt t="27471" x="1379538" y="3694113"/>
          <p14:tracePt t="27489" x="1393825" y="3614738"/>
          <p14:tracePt t="27506" x="1408113" y="3486150"/>
          <p14:tracePt t="27523" x="1436688" y="3386138"/>
          <p14:tracePt t="27539" x="1457325" y="3336925"/>
          <p14:tracePt t="27540" x="1471613" y="3314700"/>
          <p14:tracePt t="27556" x="1485900" y="3279775"/>
          <p14:tracePt t="27573" x="1522413" y="3251200"/>
          <p14:tracePt t="27589" x="1557338" y="3222625"/>
          <p14:tracePt t="27606" x="1585913" y="3186113"/>
          <p14:tracePt t="27625" x="1608138" y="3151188"/>
          <p14:tracePt t="27640" x="1665288" y="3122613"/>
          <p14:tracePt t="27642" x="1685925" y="3108325"/>
          <p14:tracePt t="27657" x="1714500" y="3100388"/>
          <p14:tracePt t="27674" x="1779588" y="3100388"/>
          <p14:tracePt t="27691" x="1871663" y="3086100"/>
          <p14:tracePt t="27708" x="1979613" y="3079750"/>
          <p14:tracePt t="27725" x="2057400" y="3057525"/>
          <p14:tracePt t="27742" x="2157413" y="3028950"/>
          <p14:tracePt t="27758" x="2236788" y="3022600"/>
          <p14:tracePt t="27775" x="2371725" y="3022600"/>
          <p14:tracePt t="27792" x="2493963" y="3022600"/>
          <p14:tracePt t="27809" x="2586038" y="3043238"/>
          <p14:tracePt t="27826" x="2679700" y="3057525"/>
          <p14:tracePt t="27844" x="2836863" y="3108325"/>
          <p14:tracePt t="27863" x="2894013" y="3136900"/>
          <p14:tracePt t="27879" x="3000375" y="3165475"/>
          <p14:tracePt t="27895" x="3094038" y="3194050"/>
          <p14:tracePt t="27912" x="3143250" y="3243263"/>
          <p14:tracePt t="27927" x="3200400" y="3322638"/>
          <p14:tracePt t="27947" x="3257550" y="3414713"/>
          <p14:tracePt t="27962" x="3328988" y="3536950"/>
          <p14:tracePt t="27981" x="3400425" y="3614738"/>
          <p14:tracePt t="27994" x="3443288" y="3729038"/>
          <p14:tracePt t="28012" x="3479800" y="3794125"/>
          <p14:tracePt t="28029" x="3500438" y="3865563"/>
          <p14:tracePt t="28048" x="3536950" y="3957638"/>
          <p14:tracePt t="28065" x="3543300" y="4029075"/>
          <p14:tracePt t="28081" x="3536950" y="4129088"/>
          <p14:tracePt t="28098" x="3536950" y="4179888"/>
          <p14:tracePt t="28115" x="3522663" y="4214813"/>
          <p14:tracePt t="28134" x="3514725" y="4265613"/>
          <p14:tracePt t="28149" x="3500438" y="4286250"/>
          <p14:tracePt t="28167" x="3479800" y="4329113"/>
          <p14:tracePt t="28182" x="3471863" y="4351338"/>
          <p14:tracePt t="28198" x="3457575" y="4371975"/>
          <p14:tracePt t="28217" x="3443288" y="4394200"/>
          <p14:tracePt t="28233" x="3443288" y="4400550"/>
          <p14:tracePt t="28250" x="3436938" y="4408488"/>
          <p14:tracePt t="28271" x="3436938" y="4414838"/>
          <p14:tracePt t="28284" x="3436938" y="4422775"/>
          <p14:tracePt t="29858" x="3429000" y="4422775"/>
          <p14:tracePt t="30067" x="3422650" y="4422775"/>
          <p14:tracePt t="30079" x="3414713" y="4422775"/>
          <p14:tracePt t="30088" x="3408363" y="4422775"/>
          <p14:tracePt t="30095" x="3386138" y="4422775"/>
          <p14:tracePt t="30107" x="3386138" y="4414838"/>
          <p14:tracePt t="30124" x="3357563" y="4408488"/>
          <p14:tracePt t="30141" x="3314700" y="4400550"/>
          <p14:tracePt t="30142" x="3300413" y="4400550"/>
          <p14:tracePt t="30158" x="3265488" y="4386263"/>
          <p14:tracePt t="30175" x="3228975" y="4386263"/>
          <p14:tracePt t="30191" x="3214688" y="4386263"/>
          <p14:tracePt t="30208" x="3200400" y="4371975"/>
          <p14:tracePt t="30275" x="3194050" y="4371975"/>
          <p14:tracePt t="30293" x="3179763" y="4365625"/>
          <p14:tracePt t="30299" x="3179763" y="4357688"/>
          <p14:tracePt t="30309" x="3171825" y="4357688"/>
          <p14:tracePt t="30326" x="3151188" y="4357688"/>
          <p14:tracePt t="30344" x="3143250" y="4351338"/>
          <p14:tracePt t="30440" x="3136900" y="4343400"/>
          <p14:tracePt t="30465" x="3128963" y="4337050"/>
          <p14:tracePt t="30495" x="3122613" y="4329113"/>
          <p14:tracePt t="30510" x="3122613" y="4322763"/>
          <p14:tracePt t="30516" x="3122613" y="4308475"/>
          <p14:tracePt t="30529" x="3114675" y="4294188"/>
          <p14:tracePt t="30550" x="3108325" y="4265613"/>
          <p14:tracePt t="30564" x="3108325" y="4243388"/>
          <p14:tracePt t="30580" x="3100388" y="4222750"/>
          <p14:tracePt t="30596" x="3094038" y="4200525"/>
          <p14:tracePt t="30614" x="3094038" y="4186238"/>
          <p14:tracePt t="30631" x="3086100" y="4165600"/>
          <p14:tracePt t="30648" x="3079750" y="4151313"/>
          <p14:tracePt t="30665" x="3079750" y="4137025"/>
          <p14:tracePt t="30682" x="3079750" y="4129088"/>
          <p14:tracePt t="30698" x="3071813" y="4100513"/>
          <p14:tracePt t="30715" x="3057525" y="4071938"/>
          <p14:tracePt t="30732" x="3036888" y="4043363"/>
          <p14:tracePt t="30736" x="3022600" y="4043363"/>
          <p14:tracePt t="30749" x="3014663" y="4037013"/>
          <p14:tracePt t="30766" x="2971800" y="4022725"/>
          <p14:tracePt t="30782" x="2936875" y="4008438"/>
          <p14:tracePt t="30799" x="2908300" y="3986213"/>
          <p14:tracePt t="30818" x="2857500" y="3965575"/>
          <p14:tracePt t="30834" x="2814638" y="3957638"/>
          <p14:tracePt t="30850" x="2751138" y="3937000"/>
          <p14:tracePt t="30852" x="2728913" y="3937000"/>
          <p14:tracePt t="30868" x="2693988" y="3922713"/>
          <p14:tracePt t="30884" x="2643188" y="3900488"/>
          <p14:tracePt t="30901" x="2622550" y="3900488"/>
          <p14:tracePt t="30919" x="2579688" y="3894138"/>
          <p14:tracePt t="30936" x="2551113" y="3886200"/>
          <p14:tracePt t="30951" x="2536825" y="3879850"/>
          <p14:tracePt t="30970" x="2500313" y="3879850"/>
          <p14:tracePt t="30986" x="2457450" y="3879850"/>
          <p14:tracePt t="31002" x="2436813" y="3879850"/>
          <p14:tracePt t="31038" x="2422525" y="3879850"/>
          <p14:tracePt t="31055" x="2414588" y="3879850"/>
          <p14:tracePt t="31087" x="2408238" y="3879850"/>
          <p14:tracePt t="31104" x="2393950" y="3879850"/>
          <p14:tracePt t="31121" x="2379663" y="3879850"/>
          <p14:tracePt t="31139" x="2371725" y="3879850"/>
          <p14:tracePt t="31155" x="2365375" y="3879850"/>
          <p14:tracePt t="31173" x="2351088" y="3879850"/>
          <p14:tracePt t="31251" x="2343150" y="3879850"/>
          <p14:tracePt t="31318" x="2336800" y="3879850"/>
          <p14:tracePt t="31950" x="2328863" y="3879850"/>
          <p14:tracePt t="35487" x="2328863" y="3871913"/>
          <p14:tracePt t="35686" x="2336800" y="3871913"/>
          <p14:tracePt t="35711" x="2351088" y="3871913"/>
          <p14:tracePt t="35728" x="2357438" y="3871913"/>
          <p14:tracePt t="35736" x="2365375" y="3871913"/>
          <p14:tracePt t="35743" x="2379663" y="3871913"/>
          <p14:tracePt t="35755" x="2386013" y="3871913"/>
          <p14:tracePt t="35776" x="2414588" y="3879850"/>
          <p14:tracePt t="35803" x="2436813" y="3886200"/>
          <p14:tracePt t="35817" x="2457450" y="3886200"/>
          <p14:tracePt t="35836" x="2471738" y="3894138"/>
          <p14:tracePt t="35933" x="2479675" y="3894138"/>
          <p14:tracePt t="35950" x="2479675" y="3900488"/>
          <p14:tracePt t="36002" x="2486025" y="3908425"/>
          <p14:tracePt t="36020" x="2486025" y="3914775"/>
          <p14:tracePt t="36035" x="2486025" y="3922713"/>
          <p14:tracePt t="36051" x="2493963" y="3929063"/>
          <p14:tracePt t="36156" x="2493963" y="3937000"/>
          <p14:tracePt t="36164" x="2500313" y="3937000"/>
          <p14:tracePt t="36180" x="2500313" y="3943350"/>
          <p14:tracePt t="36197" x="2500313" y="3951288"/>
          <p14:tracePt t="36207" x="2508250" y="3951288"/>
          <p14:tracePt t="36225" x="2514600" y="3951288"/>
          <p14:tracePt t="36247" x="2522538" y="3957638"/>
          <p14:tracePt t="36258" x="2551113" y="3971925"/>
          <p14:tracePt t="36275" x="2557463" y="3986213"/>
          <p14:tracePt t="36291" x="2586038" y="4000500"/>
          <p14:tracePt t="36308" x="2600325" y="4008438"/>
          <p14:tracePt t="36324" x="2628900" y="4014788"/>
          <p14:tracePt t="36342" x="2643188" y="4022725"/>
          <p14:tracePt t="36359" x="2651125" y="4029075"/>
          <p14:tracePt t="36376" x="2679700" y="4029075"/>
          <p14:tracePt t="36394" x="2686050" y="4029075"/>
          <p14:tracePt t="36410" x="2700338" y="4029075"/>
          <p14:tracePt t="36428" x="2722563" y="4037013"/>
          <p14:tracePt t="36443" x="2743200" y="4043363"/>
          <p14:tracePt t="36460" x="2779713" y="4051300"/>
          <p14:tracePt t="36476" x="2794000" y="4051300"/>
          <p14:tracePt t="36494" x="2822575" y="4051300"/>
          <p14:tracePt t="36510" x="2851150" y="4051300"/>
          <p14:tracePt t="36527" x="2908300" y="4057650"/>
          <p14:tracePt t="36544" x="2951163" y="4057650"/>
          <p14:tracePt t="36562" x="3022600" y="4057650"/>
          <p14:tracePt t="36578" x="3108325" y="4057650"/>
          <p14:tracePt t="36595" x="3200400" y="4057650"/>
          <p14:tracePt t="36612" x="3257550" y="4057650"/>
          <p14:tracePt t="36629" x="3351213" y="4057650"/>
          <p14:tracePt t="36646" x="3436938" y="4057650"/>
          <p14:tracePt t="36662" x="3479800" y="4051300"/>
          <p14:tracePt t="36680" x="3551238" y="4029075"/>
          <p14:tracePt t="36697" x="3608388" y="4022725"/>
          <p14:tracePt t="36714" x="3651250" y="4014788"/>
          <p14:tracePt t="36730" x="3708400" y="4014788"/>
          <p14:tracePt t="36735" x="3722688" y="4014788"/>
          <p14:tracePt t="36748" x="3757613" y="4014788"/>
          <p14:tracePt t="36766" x="3857625" y="3994150"/>
          <p14:tracePt t="36780" x="3900488" y="3971925"/>
          <p14:tracePt t="36799" x="4065588" y="3914775"/>
          <p14:tracePt t="36804" x="4094163" y="3908425"/>
          <p14:tracePt t="36815" x="4137025" y="3894138"/>
          <p14:tracePt t="36832" x="4200525" y="3865563"/>
          <p14:tracePt t="36849" x="4251325" y="3865563"/>
          <p14:tracePt t="36865" x="4286250" y="3851275"/>
          <p14:tracePt t="36883" x="4351338" y="3829050"/>
          <p14:tracePt t="36900" x="4394200" y="3814763"/>
          <p14:tracePt t="36916" x="4443413" y="3800475"/>
          <p14:tracePt t="36933" x="4500563" y="3786188"/>
          <p14:tracePt t="36949" x="4529138" y="3765550"/>
          <p14:tracePt t="36968" x="4565650" y="3694113"/>
          <p14:tracePt t="36984" x="4594225" y="3665538"/>
          <p14:tracePt t="37000" x="4608513" y="3651250"/>
          <p14:tracePt t="37019" x="4629150" y="3629025"/>
          <p14:tracePt t="37036" x="4651375" y="3614738"/>
          <p14:tracePt t="37053" x="4672013" y="3608388"/>
          <p14:tracePt t="37068" x="4700588" y="3600450"/>
          <p14:tracePt t="37084" x="4708525" y="3594100"/>
          <p14:tracePt t="37105" x="4729163" y="3565525"/>
          <p14:tracePt t="37120" x="4737100" y="3557588"/>
          <p14:tracePt t="37137" x="4737100" y="3543300"/>
          <p14:tracePt t="37154" x="4743450" y="3536950"/>
          <p14:tracePt t="37188" x="4751388" y="3522663"/>
          <p14:tracePt t="37204" x="4765675" y="3500438"/>
          <p14:tracePt t="37220" x="4794250" y="3479800"/>
          <p14:tracePt t="37237" x="4808538" y="3451225"/>
          <p14:tracePt t="37254" x="4822825" y="3422650"/>
          <p14:tracePt t="37271" x="4843463" y="3400425"/>
          <p14:tracePt t="37287" x="4865688" y="3386138"/>
          <p14:tracePt t="37304" x="4879975" y="3365500"/>
          <p14:tracePt t="37321" x="4900613" y="3351213"/>
          <p14:tracePt t="37338" x="4914900" y="3336925"/>
          <p14:tracePt t="37355" x="4943475" y="3314700"/>
          <p14:tracePt t="37372" x="4951413" y="3300413"/>
          <p14:tracePt t="37390" x="4965700" y="3300413"/>
          <p14:tracePt t="37407" x="4965700" y="3294063"/>
          <p14:tracePt t="37424" x="4972050" y="3286125"/>
          <p14:tracePt t="37441" x="4979988" y="3271838"/>
          <p14:tracePt t="37458" x="4994275" y="3257550"/>
          <p14:tracePt t="37475" x="4994275" y="3251200"/>
          <p14:tracePt t="37491" x="5000625" y="3243263"/>
          <p14:tracePt t="37508" x="5014913" y="3236913"/>
          <p14:tracePt t="37596" x="5014913" y="3228975"/>
          <p14:tracePt t="37675" x="5014913" y="3222625"/>
          <p14:tracePt t="38767" x="5014913" y="3214688"/>
          <p14:tracePt t="38806" x="5014913" y="3208338"/>
          <p14:tracePt t="38821" x="5022850" y="3208338"/>
          <p14:tracePt t="38861" x="5029200" y="3208338"/>
          <p14:tracePt t="38902" x="5037138" y="3200400"/>
          <p14:tracePt t="38907" x="5043488" y="3200400"/>
          <p14:tracePt t="38925" x="5051425" y="3194050"/>
          <p14:tracePt t="38932" x="5051425" y="3186113"/>
          <p14:tracePt t="38945" x="5057775" y="3179763"/>
          <p14:tracePt t="38962" x="5065713" y="3165475"/>
          <p14:tracePt t="38977" x="5072063" y="3157538"/>
          <p14:tracePt t="38996" x="5086350" y="3143250"/>
          <p14:tracePt t="39011" x="5108575" y="3114675"/>
          <p14:tracePt t="39028" x="5108575" y="3086100"/>
          <p14:tracePt t="39045" x="5122863" y="3057525"/>
          <p14:tracePt t="39064" x="5137150" y="3036888"/>
          <p14:tracePt t="39078" x="5151438" y="3022600"/>
          <p14:tracePt t="39095" x="5165725" y="3008313"/>
          <p14:tracePt t="39112" x="5180013" y="2986088"/>
          <p14:tracePt t="39130" x="5200650" y="2971800"/>
          <p14:tracePt t="39146" x="5222875" y="2951163"/>
          <p14:tracePt t="39163" x="5257800" y="2908300"/>
          <p14:tracePt t="39180" x="5272088" y="2886075"/>
          <p14:tracePt t="39198" x="5294313" y="2879725"/>
          <p14:tracePt t="39216" x="5308600" y="2871788"/>
          <p14:tracePt t="39232" x="5322888" y="2857500"/>
          <p14:tracePt t="39237" x="5329238" y="2857500"/>
          <p14:tracePt t="39260" x="5343525" y="2851150"/>
          <p14:tracePt t="39268" x="5351463" y="2851150"/>
          <p14:tracePt t="39281" x="5365750" y="2851150"/>
          <p14:tracePt t="39298" x="5380038" y="2843213"/>
          <p14:tracePt t="39315" x="5386388" y="2843213"/>
          <p14:tracePt t="39333" x="5394325" y="2843213"/>
          <p14:tracePt t="39350" x="5408613" y="2836863"/>
          <p14:tracePt t="39367" x="5451475" y="2836863"/>
          <p14:tracePt t="39383" x="5472113" y="2836863"/>
          <p14:tracePt t="39400" x="5500688" y="2836863"/>
          <p14:tracePt t="39417" x="5529263" y="2836863"/>
          <p14:tracePt t="39433" x="5557838" y="2836863"/>
          <p14:tracePt t="39450" x="5565775" y="2836863"/>
          <p14:tracePt t="39468" x="5594350" y="2836863"/>
          <p14:tracePt t="39488" x="5600700" y="2836863"/>
          <p14:tracePt t="39502" x="5614988" y="2836863"/>
          <p14:tracePt t="39519" x="5637213" y="2836863"/>
          <p14:tracePt t="39536" x="5657850" y="2836863"/>
          <p14:tracePt t="39551" x="5672138" y="2836863"/>
          <p14:tracePt t="39568" x="5680075" y="2836863"/>
          <p14:tracePt t="39585" x="5686425" y="2836863"/>
          <p14:tracePt t="39606" x="5686425" y="2828925"/>
          <p14:tracePt t="39977" x="5686425" y="2822575"/>
          <p14:tracePt t="40039" x="5694363" y="2822575"/>
          <p14:tracePt t="40065" x="5694363" y="2814638"/>
          <p14:tracePt t="40089" x="5694363" y="2808288"/>
          <p14:tracePt t="40110" x="5694363" y="2800350"/>
          <p14:tracePt t="40118" x="5700713" y="2794000"/>
          <p14:tracePt t="40136" x="5700713" y="2786063"/>
          <p14:tracePt t="40153" x="5700713" y="2779713"/>
          <p14:tracePt t="40423" x="5700713" y="2786063"/>
          <p14:tracePt t="40455" x="5700713" y="2794000"/>
          <p14:tracePt t="40469" x="5700713" y="2800350"/>
          <p14:tracePt t="40476" x="5694363" y="2800350"/>
          <p14:tracePt t="40493" x="5694363" y="2808288"/>
          <p14:tracePt t="40508" x="5694363" y="2814638"/>
          <p14:tracePt t="40539" x="5694363" y="2822575"/>
          <p14:tracePt t="40549" x="5686425" y="2822575"/>
          <p14:tracePt t="40556" x="5686425" y="2828925"/>
          <p14:tracePt t="40588" x="5686425" y="2836863"/>
          <p14:tracePt t="40643" x="5686425" y="2843213"/>
          <p14:tracePt t="40666" x="5686425" y="2851150"/>
          <p14:tracePt t="40673" x="5686425" y="2857500"/>
          <p14:tracePt t="40703" x="5686425" y="2865438"/>
          <p14:tracePt t="40720" x="5680075" y="2871788"/>
          <p14:tracePt t="40728" x="5680075" y="2879725"/>
          <p14:tracePt t="40746" x="5680075" y="2886075"/>
          <p14:tracePt t="40768" x="5680075" y="2894013"/>
          <p14:tracePt t="40778" x="5680075" y="2900363"/>
          <p14:tracePt t="40786" x="5680075" y="2908300"/>
          <p14:tracePt t="40802" x="5672138" y="2922588"/>
          <p14:tracePt t="40822" x="5672138" y="2951163"/>
          <p14:tracePt t="40836" x="5665788" y="2965450"/>
          <p14:tracePt t="40852" x="5665788" y="2971800"/>
          <p14:tracePt t="40869" x="5665788" y="2994025"/>
          <p14:tracePt t="40888" x="5665788" y="3022600"/>
          <p14:tracePt t="40905" x="5665788" y="3043238"/>
          <p14:tracePt t="40922" x="5657850" y="3079750"/>
          <p14:tracePt t="40939" x="5651500" y="3094038"/>
          <p14:tracePt t="40954" x="5643563" y="3114675"/>
          <p14:tracePt t="40972" x="5637213" y="3136900"/>
          <p14:tracePt t="40988" x="5637213" y="3157538"/>
          <p14:tracePt t="41005" x="5637213" y="3194050"/>
          <p14:tracePt t="41021" x="5629275" y="3222625"/>
          <p14:tracePt t="41040" x="5622925" y="3265488"/>
          <p14:tracePt t="41057" x="5622925" y="3343275"/>
          <p14:tracePt t="41074" x="5622925" y="3394075"/>
          <p14:tracePt t="41091" x="5622925" y="3457575"/>
          <p14:tracePt t="41106" x="5622925" y="3494088"/>
          <p14:tracePt t="41124" x="5622925" y="3543300"/>
          <p14:tracePt t="41140" x="5622925" y="3551238"/>
          <p14:tracePt t="42034" x="5629275" y="3551238"/>
          <p14:tracePt t="42227" x="5637213" y="3551238"/>
          <p14:tracePt t="42234" x="5637213" y="3543300"/>
          <p14:tracePt t="42259" x="5637213" y="3536950"/>
          <p14:tracePt t="42272" x="5643563" y="3536950"/>
          <p14:tracePt t="43181" x="5643563" y="3529013"/>
          <p14:tracePt t="43187" x="5651500" y="3529013"/>
          <p14:tracePt t="43206" x="5651500" y="3522663"/>
          <p14:tracePt t="43219" x="5657850" y="3522663"/>
          <p14:tracePt t="43236" x="5665788" y="3522663"/>
          <p14:tracePt t="43351" x="5672138" y="3522663"/>
          <p14:tracePt t="43375" x="5680075" y="3522663"/>
          <p14:tracePt t="43407" x="5686425" y="3522663"/>
          <p14:tracePt t="43416" x="5694363" y="3522663"/>
          <p14:tracePt t="43438" x="5694363" y="3514725"/>
          <p14:tracePt t="43454" x="5700713" y="3514725"/>
          <p14:tracePt t="43920" x="5700713" y="3508375"/>
          <p14:tracePt t="43929" x="5708650" y="3479800"/>
          <p14:tracePt t="43936" x="5708650" y="3429000"/>
          <p14:tracePt t="43944" x="5708650" y="3408363"/>
          <p14:tracePt t="43962" x="5708650" y="3365500"/>
          <p14:tracePt t="43978" x="5708650" y="3322638"/>
          <p14:tracePt t="43997" x="5708650" y="3286125"/>
          <p14:tracePt t="44014" x="5708650" y="3251200"/>
          <p14:tracePt t="44031" x="5708650" y="3243263"/>
          <p14:tracePt t="44048" x="5708650" y="3228975"/>
          <p14:tracePt t="44064" x="5708650" y="3214688"/>
          <p14:tracePt t="44080" x="5708650" y="3186113"/>
          <p14:tracePt t="44097" x="5708650" y="3143250"/>
          <p14:tracePt t="44114" x="5700713" y="3108325"/>
          <p14:tracePt t="44130" x="5700713" y="3094038"/>
          <p14:tracePt t="44149" x="5700713" y="3079750"/>
          <p14:tracePt t="44173" x="5700713" y="3071813"/>
          <p14:tracePt t="44187" x="5700713" y="3065463"/>
          <p14:tracePt t="44198" x="5700713" y="3057525"/>
          <p14:tracePt t="44215" x="5708650" y="3057525"/>
          <p14:tracePt t="44284" x="5708650" y="3086100"/>
          <p14:tracePt t="44293" x="5708650" y="3114675"/>
          <p14:tracePt t="44299" x="5708650" y="3136900"/>
          <p14:tracePt t="44316" x="5694363" y="3171825"/>
          <p14:tracePt t="44333" x="5694363" y="3194050"/>
          <p14:tracePt t="44350" x="5686425" y="3214688"/>
          <p14:tracePt t="44367" x="5680075" y="3214688"/>
          <p14:tracePt t="44384" x="5672138" y="3228975"/>
          <p14:tracePt t="44401" x="5672138" y="3251200"/>
          <p14:tracePt t="44418" x="5672138" y="3279775"/>
          <p14:tracePt t="44436" x="5672138" y="3308350"/>
          <p14:tracePt t="44453" x="5672138" y="3314700"/>
          <p14:tracePt t="44549" x="5672138" y="3328988"/>
          <p14:tracePt t="44574" x="5672138" y="3336925"/>
          <p14:tracePt t="44579" x="5672138" y="3343275"/>
          <p14:tracePt t="44587" x="5672138" y="3351213"/>
          <p14:tracePt t="44604" x="5672138" y="3365500"/>
          <p14:tracePt t="44722" x="5672138" y="3351213"/>
          <p14:tracePt t="44732" x="5672138" y="3343275"/>
          <p14:tracePt t="44740" x="5672138" y="3314700"/>
          <p14:tracePt t="44756" x="5672138" y="3265488"/>
          <p14:tracePt t="44773" x="5686425" y="3179763"/>
          <p14:tracePt t="44790" x="5686425" y="3122613"/>
          <p14:tracePt t="44807" x="5694363" y="3051175"/>
          <p14:tracePt t="44823" x="5694363" y="3000375"/>
          <p14:tracePt t="44840" x="5694363" y="2979738"/>
          <p14:tracePt t="44857" x="5694363" y="2965450"/>
          <p14:tracePt t="44859" x="5694363" y="2957513"/>
          <p14:tracePt t="44876" x="5694363" y="2951163"/>
          <p14:tracePt t="44900" x="5694363" y="2943225"/>
          <p14:tracePt t="44916" x="5694363" y="2928938"/>
          <p14:tracePt t="44924" x="5694363" y="2922588"/>
          <p14:tracePt t="44945" x="5686425" y="2886075"/>
          <p14:tracePt t="44960" x="5686425" y="2857500"/>
          <p14:tracePt t="44977" x="5680075" y="2822575"/>
          <p14:tracePt t="44995" x="5680075" y="2808288"/>
          <p14:tracePt t="45032" x="5680075" y="2800350"/>
          <p14:tracePt t="45205" x="5680075" y="2794000"/>
          <p14:tracePt t="45241" x="5694363" y="2794000"/>
          <p14:tracePt t="45259" x="5700713" y="2794000"/>
          <p14:tracePt t="45265" x="5708650" y="2794000"/>
          <p14:tracePt t="45279" x="5715000" y="2794000"/>
          <p14:tracePt t="45297" x="5722938" y="2800350"/>
          <p14:tracePt t="45313" x="5737225" y="2822575"/>
          <p14:tracePt t="45330" x="5751513" y="2879725"/>
          <p14:tracePt t="45347" x="5757863" y="2928938"/>
          <p14:tracePt t="45364" x="5757863" y="2979738"/>
          <p14:tracePt t="45383" x="5772150" y="3071813"/>
          <p14:tracePt t="45399" x="5780088" y="3136900"/>
          <p14:tracePt t="45415" x="5780088" y="3171825"/>
          <p14:tracePt t="45432" x="5780088" y="3186113"/>
          <p14:tracePt t="45450" x="5780088" y="3194050"/>
          <p14:tracePt t="45467" x="5780088" y="3208338"/>
          <p14:tracePt t="45482" x="5780088" y="3236913"/>
          <p14:tracePt t="45484" x="5780088" y="3271838"/>
          <p14:tracePt t="45499" x="5780088" y="3308350"/>
          <p14:tracePt t="45517" x="5786438" y="3436938"/>
          <p14:tracePt t="45534" x="5786438" y="3522663"/>
          <p14:tracePt t="45551" x="5786438" y="3551238"/>
          <p14:tracePt t="45568" x="5786438" y="3565525"/>
          <p14:tracePt t="45665" x="5786438" y="3571875"/>
          <p14:tracePt t="45679" x="5786438" y="3579813"/>
          <p14:tracePt t="45696" x="5786438" y="3586163"/>
          <p14:tracePt t="45821" x="5786438" y="3579813"/>
          <p14:tracePt t="45829" x="5786438" y="3571875"/>
          <p14:tracePt t="45837" x="5786438" y="3565525"/>
          <p14:tracePt t="45854" x="5780088" y="3557588"/>
          <p14:tracePt t="45871" x="5772150" y="3551238"/>
          <p14:tracePt t="45888" x="5772150" y="3543300"/>
          <p14:tracePt t="45904" x="5765800" y="3536950"/>
          <p14:tracePt t="45922" x="5751513" y="3522663"/>
          <p14:tracePt t="45939" x="5751513" y="3508375"/>
          <p14:tracePt t="45956" x="5743575" y="3500438"/>
          <p14:tracePt t="45972" x="5737225" y="3486150"/>
          <p14:tracePt t="45991" x="5729288" y="3479800"/>
          <p14:tracePt t="46011" x="5722938" y="3465513"/>
          <p14:tracePt t="46041" x="5715000" y="3465513"/>
          <p14:tracePt t="46328" x="5715000" y="3457575"/>
          <p14:tracePt t="46346" x="5722938" y="3457575"/>
          <p14:tracePt t="46358" x="5729288" y="3457575"/>
          <p14:tracePt t="46367" x="5737225" y="3457575"/>
          <p14:tracePt t="46383" x="5743575" y="3457575"/>
          <p14:tracePt t="46395" x="5757863" y="3457575"/>
          <p14:tracePt t="46420" x="5765800" y="3451225"/>
          <p14:tracePt t="46429" x="5780088" y="3451225"/>
          <p14:tracePt t="46446" x="5786438" y="3443288"/>
          <p14:tracePt t="46462" x="5800725" y="3443288"/>
          <p14:tracePt t="46479" x="5808663" y="3443288"/>
          <p14:tracePt t="46496" x="5815013" y="3443288"/>
          <p14:tracePt t="46515" x="5822950" y="3443288"/>
          <p14:tracePt t="46530" x="5829300" y="3443288"/>
          <p14:tracePt t="46547" x="5837238" y="3443288"/>
          <p14:tracePt t="46564" x="5857875" y="3436938"/>
          <p14:tracePt t="46580" x="5872163" y="3436938"/>
          <p14:tracePt t="46598" x="5886450" y="3436938"/>
          <p14:tracePt t="46614" x="5894388" y="3436938"/>
          <p14:tracePt t="46631" x="5900738" y="3429000"/>
          <p14:tracePt t="46649" x="5908675" y="3429000"/>
          <p14:tracePt t="46682" x="5922963" y="3429000"/>
          <p14:tracePt t="46701" x="5929313" y="3429000"/>
          <p14:tracePt t="46718" x="5943600" y="3429000"/>
          <p14:tracePt t="46736" x="5951538" y="3429000"/>
          <p14:tracePt t="46742" x="5957888" y="3429000"/>
          <p14:tracePt t="46749" x="5965825" y="3429000"/>
          <p14:tracePt t="46767" x="5980113" y="3429000"/>
          <p14:tracePt t="46785" x="5994400" y="3429000"/>
          <p14:tracePt t="46802" x="6015038" y="3429000"/>
          <p14:tracePt t="46817" x="6029325" y="3429000"/>
          <p14:tracePt t="46833" x="6037263" y="3429000"/>
          <p14:tracePt t="46852" x="6051550" y="3429000"/>
          <p14:tracePt t="46888" x="6057900" y="3429000"/>
          <p14:tracePt t="46905" x="6065838" y="3422650"/>
          <p14:tracePt t="46924" x="6080125" y="3422650"/>
          <p14:tracePt t="46936" x="6086475" y="3422650"/>
          <p14:tracePt t="46953" x="6094413" y="3422650"/>
          <p14:tracePt t="46969" x="6108700" y="3422650"/>
          <p14:tracePt t="47003" x="6122988" y="3422650"/>
          <p14:tracePt t="47019" x="6129338" y="3422650"/>
          <p14:tracePt t="47038" x="6137275" y="3422650"/>
          <p14:tracePt t="47053" x="6151563" y="3422650"/>
          <p14:tracePt t="47071" x="6157913" y="3422650"/>
          <p14:tracePt t="47089" x="6165850" y="3422650"/>
          <p14:tracePt t="47106" x="6180138" y="3422650"/>
          <p14:tracePt t="47126" x="6186488" y="3422650"/>
          <p14:tracePt t="47141" x="6200775" y="3429000"/>
          <p14:tracePt t="47158" x="6208713" y="3429000"/>
          <p14:tracePt t="47173" x="6223000" y="3429000"/>
          <p14:tracePt t="47205" x="6229350" y="3429000"/>
          <p14:tracePt t="47229" x="6237288" y="3429000"/>
          <p14:tracePt t="47308" x="6251575" y="3429000"/>
          <p14:tracePt t="47327" x="6257925" y="3429000"/>
          <p14:tracePt t="47338" x="6265863" y="3436938"/>
          <p14:tracePt t="47360" x="6272213" y="3436938"/>
          <p14:tracePt t="47383" x="6280150" y="3436938"/>
          <p14:tracePt t="47410" x="6286500" y="3436938"/>
          <p14:tracePt t="47417" x="6294438" y="3436938"/>
          <p14:tracePt t="47426" x="6300788" y="3436938"/>
          <p14:tracePt t="47447" x="6323013" y="3451225"/>
          <p14:tracePt t="47459" x="6329363" y="3451225"/>
          <p14:tracePt t="47477" x="6343650" y="3451225"/>
          <p14:tracePt t="47511" x="6351588" y="3451225"/>
          <p14:tracePt t="47526" x="6357938" y="3457575"/>
          <p14:tracePt t="47547" x="6365875" y="3457575"/>
          <p14:tracePt t="47612" x="6372225" y="3457575"/>
          <p14:tracePt t="47660" x="6380163" y="3457575"/>
          <p14:tracePt t="48343" x="6386513" y="3457575"/>
          <p14:tracePt t="48351" x="6394450" y="3457575"/>
          <p14:tracePt t="48367" x="6400800" y="3451225"/>
          <p14:tracePt t="48376" x="6400800" y="3443288"/>
          <p14:tracePt t="48391" x="6408738" y="3443288"/>
          <p14:tracePt t="48408" x="6415088" y="3429000"/>
          <p14:tracePt t="48425" x="6415088" y="3414713"/>
          <p14:tracePt t="48442" x="6423025" y="3408363"/>
          <p14:tracePt t="48457" x="6423025" y="3400425"/>
          <p14:tracePt t="48477" x="6429375" y="3400425"/>
          <p14:tracePt t="48493" x="6437313" y="3386138"/>
          <p14:tracePt t="48510" x="6443663" y="3379788"/>
          <p14:tracePt t="48528" x="6443663" y="3371850"/>
          <p14:tracePt t="48544" x="6443663" y="3357563"/>
          <p14:tracePt t="48561" x="6443663" y="3343275"/>
          <p14:tracePt t="48621" x="6443663" y="3336925"/>
          <p14:tracePt t="48624" x="6443663" y="3328988"/>
          <p14:tracePt t="48635" x="6443663" y="3322638"/>
          <p14:tracePt t="48650" x="6443663" y="3308350"/>
          <p14:tracePt t="48664" x="6443663" y="3300413"/>
          <p14:tracePt t="48678" x="6443663" y="3286125"/>
          <p14:tracePt t="48695" x="6443663" y="3257550"/>
          <p14:tracePt t="48712" x="6437313" y="3243263"/>
          <p14:tracePt t="48729" x="6437313" y="3228975"/>
          <p14:tracePt t="48732" x="6437313" y="3222625"/>
          <p14:tracePt t="48750" x="6437313" y="3214688"/>
          <p14:tracePt t="48762" x="6437313" y="3208338"/>
          <p14:tracePt t="48780" x="6437313" y="3186113"/>
          <p14:tracePt t="48796" x="6429375" y="3143250"/>
          <p14:tracePt t="48815" x="6429375" y="3122613"/>
          <p14:tracePt t="48832" x="6429375" y="3100388"/>
          <p14:tracePt t="48848" x="6429375" y="3071813"/>
          <p14:tracePt t="48864" x="6429375" y="3051175"/>
          <p14:tracePt t="48865" x="6429375" y="3043238"/>
          <p14:tracePt t="48882" x="6429375" y="3028950"/>
          <p14:tracePt t="48915" x="6429375" y="3014663"/>
          <p14:tracePt t="48932" x="6429375" y="3008313"/>
          <p14:tracePt t="48949" x="6429375" y="3000375"/>
          <p14:tracePt t="48966" x="6429375" y="2986088"/>
          <p14:tracePt t="48983" x="6429375" y="2971800"/>
          <p14:tracePt t="48986" x="6429375" y="2957513"/>
          <p14:tracePt t="49000" x="6429375" y="2936875"/>
          <p14:tracePt t="49017" x="6429375" y="2928938"/>
          <p14:tracePt t="49034" x="6429375" y="2914650"/>
          <p14:tracePt t="49051" x="6429375" y="2908300"/>
          <p14:tracePt t="49068" x="6429375" y="2900363"/>
          <p14:tracePt t="49102" x="6429375" y="2894013"/>
          <p14:tracePt t="49119" x="6437313" y="2879725"/>
          <p14:tracePt t="49135" x="6437313" y="2865438"/>
          <p14:tracePt t="49281" x="6443663" y="2879725"/>
          <p14:tracePt t="49290" x="6457950" y="2922588"/>
          <p14:tracePt t="49297" x="6457950" y="2971800"/>
          <p14:tracePt t="49305" x="6457950" y="3000375"/>
          <p14:tracePt t="49322" x="6457950" y="3051175"/>
          <p14:tracePt t="49339" x="6465888" y="3065463"/>
          <p14:tracePt t="49356" x="6465888" y="3094038"/>
          <p14:tracePt t="49373" x="6465888" y="3114675"/>
          <p14:tracePt t="49390" x="6465888" y="3171825"/>
          <p14:tracePt t="49407" x="6457950" y="3228975"/>
          <p14:tracePt t="49423" x="6451600" y="3271838"/>
          <p14:tracePt t="49442" x="6443663" y="3336925"/>
          <p14:tracePt t="49459" x="6443663" y="3414713"/>
          <p14:tracePt t="49476" x="6443663" y="3471863"/>
          <p14:tracePt t="49697" x="6451600" y="3471863"/>
          <p14:tracePt t="49702" x="6465888" y="3471863"/>
          <p14:tracePt t="49714" x="6480175" y="3471863"/>
          <p14:tracePt t="49731" x="6494463" y="3471863"/>
          <p14:tracePt t="49736" x="6523038" y="3471863"/>
          <p14:tracePt t="49747" x="6537325" y="3471863"/>
          <p14:tracePt t="49762" x="6551613" y="3471863"/>
          <p14:tracePt t="49780" x="6580188" y="3465513"/>
          <p14:tracePt t="49796" x="6615113" y="3465513"/>
          <p14:tracePt t="49813" x="6643688" y="3465513"/>
          <p14:tracePt t="49830" x="6700838" y="3457575"/>
          <p14:tracePt t="49847" x="6757988" y="3457575"/>
          <p14:tracePt t="49866" x="6815138" y="3457575"/>
          <p14:tracePt t="49880" x="6837363" y="3457575"/>
          <p14:tracePt t="49900" x="6894513" y="3451225"/>
          <p14:tracePt t="49916" x="6915150" y="3451225"/>
          <p14:tracePt t="49931" x="6951663" y="3451225"/>
          <p14:tracePt t="49949" x="6965950" y="3451225"/>
          <p14:tracePt t="49966" x="6972300" y="3451225"/>
          <p14:tracePt t="49999" x="6980238" y="3451225"/>
          <p14:tracePt t="50016" x="6994525" y="3451225"/>
          <p14:tracePt t="50033" x="7008813" y="3451225"/>
          <p14:tracePt t="50050" x="7023100" y="3451225"/>
          <p14:tracePt t="50093" x="7029450" y="3451225"/>
          <p14:tracePt t="50256" x="7037388" y="3451225"/>
          <p14:tracePt t="50265" x="7043738" y="3443288"/>
          <p14:tracePt t="51829" x="7037388" y="3443288"/>
          <p14:tracePt t="51834" x="7008813" y="3436938"/>
          <p14:tracePt t="51846" x="6972300" y="3436938"/>
          <p14:tracePt t="51863" x="6929438" y="3422650"/>
          <p14:tracePt t="51880" x="6865938" y="3422650"/>
          <p14:tracePt t="51897" x="6829425" y="3422650"/>
          <p14:tracePt t="51914" x="6780213" y="3422650"/>
          <p14:tracePt t="51932" x="6723063" y="3408363"/>
          <p14:tracePt t="51949" x="6623050" y="3379788"/>
          <p14:tracePt t="51965" x="6523038" y="3365500"/>
          <p14:tracePt t="51982" x="6394450" y="3351213"/>
          <p14:tracePt t="51999" x="6351588" y="3328988"/>
          <p14:tracePt t="52016" x="6351588" y="3322638"/>
          <p14:tracePt t="52049" x="6351588" y="3314700"/>
          <p14:tracePt t="52070" x="6351588" y="3300413"/>
          <p14:tracePt t="52138" x="6351588" y="3294063"/>
          <p14:tracePt t="52158" x="6351588" y="3279775"/>
          <p14:tracePt t="52174" x="6343650" y="3271838"/>
          <p14:tracePt t="52180" x="6337300" y="3251200"/>
          <p14:tracePt t="52195" x="6337300" y="3243263"/>
          <p14:tracePt t="52208" x="6329363" y="3200400"/>
          <p14:tracePt t="52219" x="6323013" y="3179763"/>
          <p14:tracePt t="52237" x="6323013" y="3143250"/>
          <p14:tracePt t="52241" x="6323013" y="3128963"/>
          <p14:tracePt t="52253" x="6323013" y="3114675"/>
          <p14:tracePt t="52271" x="6323013" y="3094038"/>
          <p14:tracePt t="52288" x="6337300" y="3086100"/>
          <p14:tracePt t="52304" x="6337300" y="3071813"/>
          <p14:tracePt t="52338" x="6343650" y="3065463"/>
          <p14:tracePt t="52355" x="6357938" y="3036888"/>
          <p14:tracePt t="52372" x="6372225" y="3000375"/>
          <p14:tracePt t="52389" x="6408738" y="2865438"/>
          <p14:tracePt t="52405" x="6423025" y="2814638"/>
          <p14:tracePt t="52422" x="6437313" y="2800350"/>
          <p14:tracePt t="52439" x="6443663" y="2794000"/>
          <p14:tracePt t="52579" x="6451600" y="2794000"/>
          <p14:tracePt t="52681" x="6451600" y="2779713"/>
          <p14:tracePt t="52697" x="6451600" y="2771775"/>
          <p14:tracePt t="52890" x="6457950" y="2779713"/>
          <p14:tracePt t="52900" x="6457950" y="2786063"/>
          <p14:tracePt t="52915" x="6457950" y="2794000"/>
          <p14:tracePt t="53079" x="6457950" y="2800350"/>
          <p14:tracePt t="53102" x="6457950" y="2808288"/>
          <p14:tracePt t="53108" x="6457950" y="2814638"/>
          <p14:tracePt t="53125" x="6457950" y="2822575"/>
          <p14:tracePt t="53134" x="6457950" y="2828925"/>
          <p14:tracePt t="53151" x="6457950" y="2865438"/>
          <p14:tracePt t="53171" x="6457950" y="2957513"/>
          <p14:tracePt t="53187" x="6457950" y="3028950"/>
          <p14:tracePt t="53203" x="6457950" y="3065463"/>
          <p14:tracePt t="53222" x="6457950" y="3086100"/>
          <p14:tracePt t="53253" x="6457950" y="3094038"/>
          <p14:tracePt t="53281" x="6457950" y="3100388"/>
          <p14:tracePt t="53291" x="6457950" y="3108325"/>
          <p14:tracePt t="53305" x="6451600" y="3136900"/>
          <p14:tracePt t="53320" x="6437313" y="3171825"/>
          <p14:tracePt t="53338" x="6437313" y="3200400"/>
          <p14:tracePt t="53354" x="6437313" y="3208338"/>
          <p14:tracePt t="53460" x="6437313" y="3194050"/>
          <p14:tracePt t="53467" x="6437313" y="3157538"/>
          <p14:tracePt t="53481" x="6437313" y="3122613"/>
          <p14:tracePt t="53491" x="6429375" y="3043238"/>
          <p14:tracePt t="53506" x="6415088" y="2971800"/>
          <p14:tracePt t="53524" x="6415088" y="2908300"/>
          <p14:tracePt t="53541" x="6415088" y="2879725"/>
          <p14:tracePt t="53558" x="6415088" y="2857500"/>
          <p14:tracePt t="53574" x="6408738" y="2822575"/>
          <p14:tracePt t="53592" x="6408738" y="2794000"/>
          <p14:tracePt t="53609" x="6408738" y="2779713"/>
          <p14:tracePt t="53642" x="6408738" y="2771775"/>
          <p14:tracePt t="53964" x="6408738" y="2800350"/>
          <p14:tracePt t="53968" x="6408738" y="2822575"/>
          <p14:tracePt t="53982" x="6408738" y="2871788"/>
          <p14:tracePt t="53998" x="6400800" y="2900363"/>
          <p14:tracePt t="54015" x="6400800" y="2922588"/>
          <p14:tracePt t="54032" x="6400800" y="2943225"/>
          <p14:tracePt t="54049" x="6400800" y="2979738"/>
          <p14:tracePt t="54066" x="6400800" y="3008313"/>
          <p14:tracePt t="54084" x="6394450" y="3057525"/>
          <p14:tracePt t="54102" x="6394450" y="3094038"/>
          <p14:tracePt t="54116" x="6394450" y="3128963"/>
          <p14:tracePt t="54136" x="6394450" y="3171825"/>
          <p14:tracePt t="54152" x="6394450" y="3208338"/>
          <p14:tracePt t="54154" x="6394450" y="3236913"/>
          <p14:tracePt t="54168" x="6394450" y="3257550"/>
          <p14:tracePt t="54185" x="6394450" y="3286125"/>
          <p14:tracePt t="54186" x="6394450" y="3308350"/>
          <p14:tracePt t="54202" x="6394450" y="3343275"/>
          <p14:tracePt t="54220" x="6394450" y="3357563"/>
          <p14:tracePt t="54238" x="6394450" y="3365500"/>
          <p14:tracePt t="54252" x="6394450" y="3379788"/>
          <p14:tracePt t="54269" x="6394450" y="3400425"/>
          <p14:tracePt t="54288" x="6394450" y="3436938"/>
          <p14:tracePt t="54305" x="6394450" y="3443288"/>
          <p14:tracePt t="54642" x="6394450" y="3451225"/>
          <p14:tracePt t="55864" x="6394450" y="3408363"/>
          <p14:tracePt t="55874" x="6394450" y="3365500"/>
          <p14:tracePt t="55884" x="6400800" y="3322638"/>
          <p14:tracePt t="55897" x="6400800" y="3214688"/>
          <p14:tracePt t="55912" x="6408738" y="3114675"/>
          <p14:tracePt t="55930" x="6415088" y="3051175"/>
          <p14:tracePt t="55946" x="6415088" y="3008313"/>
          <p14:tracePt t="55965" x="6423025" y="2986088"/>
          <p14:tracePt t="55985" x="6423025" y="2971800"/>
          <p14:tracePt t="55999" x="6423025" y="2965450"/>
          <p14:tracePt t="56017" x="6423025" y="2951163"/>
          <p14:tracePt t="56032" x="6423025" y="2928938"/>
          <p14:tracePt t="56048" x="6429375" y="2865438"/>
          <p14:tracePt t="56065" x="6437313" y="2771775"/>
          <p14:tracePt t="56082" x="6437313" y="2722563"/>
          <p14:tracePt t="56101" x="6437313" y="2700338"/>
          <p14:tracePt t="56119" x="6437313" y="2693988"/>
          <p14:tracePt t="56450" x="6443663" y="2693988"/>
          <p14:tracePt t="56467" x="6451600" y="2693988"/>
          <p14:tracePt t="56475" x="6457950" y="2693988"/>
          <p14:tracePt t="56482" x="6465888" y="2693988"/>
          <p14:tracePt t="56491" x="6472238" y="2693988"/>
          <p14:tracePt t="56506" x="6494463" y="2693988"/>
          <p14:tracePt t="56523" x="6515100" y="2700338"/>
          <p14:tracePt t="56541" x="6543675" y="2700338"/>
          <p14:tracePt t="56557" x="6594475" y="2700338"/>
          <p14:tracePt t="56574" x="6623050" y="2708275"/>
          <p14:tracePt t="56590" x="6651625" y="2714625"/>
          <p14:tracePt t="56608" x="6751638" y="2722563"/>
          <p14:tracePt t="56625" x="6829425" y="2728913"/>
          <p14:tracePt t="56642" x="6880225" y="2736850"/>
          <p14:tracePt t="56659" x="6951663" y="2743200"/>
          <p14:tracePt t="56676" x="7008813" y="2743200"/>
          <p14:tracePt t="56692" x="7065963" y="2751138"/>
          <p14:tracePt t="56709" x="7094538" y="2751138"/>
          <p14:tracePt t="56726" x="7108825" y="2757488"/>
          <p14:tracePt t="56743" x="7115175" y="2757488"/>
          <p14:tracePt t="56761" x="7123113" y="2757488"/>
          <p14:tracePt t="57086" x="7129463" y="2757488"/>
          <p14:tracePt t="57140" x="7137400" y="2757488"/>
          <p14:tracePt t="57146" x="7151688" y="2757488"/>
          <p14:tracePt t="57163" x="7158038" y="2757488"/>
          <p14:tracePt t="57171" x="7172325" y="2757488"/>
          <p14:tracePt t="57184" x="7180263" y="2757488"/>
          <p14:tracePt t="57200" x="7223125" y="2757488"/>
          <p14:tracePt t="57218" x="7258050" y="2757488"/>
          <p14:tracePt t="57235" x="7286625" y="2779713"/>
          <p14:tracePt t="57240" x="7300913" y="2779713"/>
          <p14:tracePt t="57252" x="7323138" y="2779713"/>
          <p14:tracePt t="57270" x="7351713" y="2779713"/>
          <p14:tracePt t="57287" x="7372350" y="2779713"/>
          <p14:tracePt t="57304" x="7380288" y="2779713"/>
          <p14:tracePt t="57320" x="7386638" y="2779713"/>
          <p14:tracePt t="57337" x="7394575" y="2779713"/>
          <p14:tracePt t="57353" x="7408863" y="2779713"/>
          <p14:tracePt t="57371" x="7415213" y="2779713"/>
          <p14:tracePt t="57388" x="7443788" y="2779713"/>
          <p14:tracePt t="57404" x="7451725" y="2779713"/>
          <p14:tracePt t="57423" x="7458075" y="2779713"/>
          <p14:tracePt t="57437" x="7472363" y="2779713"/>
          <p14:tracePt t="57454" x="7494588" y="2779713"/>
          <p14:tracePt t="57473" x="7508875" y="2779713"/>
          <p14:tracePt t="57490" x="7523163" y="2779713"/>
          <p14:tracePt t="57507" x="7529513" y="2779713"/>
          <p14:tracePt t="57524" x="7537450" y="2779713"/>
          <p14:tracePt t="57542" x="7551738" y="2779713"/>
          <p14:tracePt t="57558" x="7572375" y="2779713"/>
          <p14:tracePt t="57577" x="7608888" y="2771775"/>
          <p14:tracePt t="57590" x="7615238" y="2771775"/>
          <p14:tracePt t="57608" x="7637463" y="2771775"/>
          <p14:tracePt t="57624" x="7651750" y="2771775"/>
          <p14:tracePt t="57641" x="7686675" y="2779713"/>
          <p14:tracePt t="57660" x="7715250" y="2786063"/>
          <p14:tracePt t="57674" x="7758113" y="2786063"/>
          <p14:tracePt t="57693" x="7794625" y="2786063"/>
          <p14:tracePt t="57710" x="7815263" y="2786063"/>
          <p14:tracePt t="57726" x="7829550" y="2786063"/>
          <p14:tracePt t="57748" x="7837488" y="2786063"/>
          <p14:tracePt t="57893" x="7843838" y="2786063"/>
          <p14:tracePt t="57896" x="7851775" y="2786063"/>
          <p14:tracePt t="57914" x="7872413" y="2786063"/>
          <p14:tracePt t="57930" x="7886700" y="2786063"/>
          <p14:tracePt t="57947" x="7894638" y="2786063"/>
          <p14:tracePt t="58047" x="7894638" y="2794000"/>
          <p14:tracePt t="58055" x="7900988" y="2800350"/>
          <p14:tracePt t="58065" x="7900988" y="2814638"/>
          <p14:tracePt t="58082" x="7900988" y="2828925"/>
          <p14:tracePt t="58102" x="7908925" y="2871788"/>
          <p14:tracePt t="58118" x="7908925" y="2894013"/>
          <p14:tracePt t="58133" x="7908925" y="2928938"/>
          <p14:tracePt t="58150" x="7908925" y="2971800"/>
          <p14:tracePt t="58166" x="7908925" y="3014663"/>
          <p14:tracePt t="58184" x="7908925" y="3079750"/>
          <p14:tracePt t="58201" x="7900988" y="3151188"/>
          <p14:tracePt t="58217" x="7886700" y="3228975"/>
          <p14:tracePt t="58235" x="7886700" y="3300413"/>
          <p14:tracePt t="58251" x="7886700" y="3328988"/>
          <p14:tracePt t="58268" x="7886700" y="3365500"/>
          <p14:tracePt t="58285" x="7886700" y="3394075"/>
          <p14:tracePt t="58301" x="7886700" y="3422650"/>
          <p14:tracePt t="58326" x="7886700" y="3429000"/>
          <p14:tracePt t="58357" x="7886700" y="3436938"/>
          <p14:tracePt t="58501" x="7886700" y="3443288"/>
          <p14:tracePt t="58834" x="7894638" y="3451225"/>
          <p14:tracePt t="58849" x="7894638" y="3457575"/>
          <p14:tracePt t="58857" x="7894638" y="3465513"/>
          <p14:tracePt t="58865" x="7894638" y="3471863"/>
          <p14:tracePt t="58882" x="7886700" y="3479800"/>
          <p14:tracePt t="58894" x="7880350" y="3486150"/>
          <p14:tracePt t="58911" x="7808913" y="3508375"/>
          <p14:tracePt t="58929" x="7743825" y="3514725"/>
          <p14:tracePt t="58945" x="7637463" y="3529013"/>
          <p14:tracePt t="58965" x="7486650" y="3571875"/>
          <p14:tracePt t="58983" x="7343775" y="3579813"/>
          <p14:tracePt t="58999" x="7265988" y="3622675"/>
          <p14:tracePt t="59014" x="7180263" y="3651250"/>
          <p14:tracePt t="59031" x="7058025" y="3665538"/>
          <p14:tracePt t="59048" x="6994525" y="3671888"/>
          <p14:tracePt t="59064" x="6894513" y="3686175"/>
          <p14:tracePt t="59081" x="6786563" y="3714750"/>
          <p14:tracePt t="59098" x="6680200" y="3736975"/>
          <p14:tracePt t="59115" x="6586538" y="3743325"/>
          <p14:tracePt t="59133" x="6537325" y="3743325"/>
          <p14:tracePt t="59151" x="6515100" y="3743325"/>
          <p14:tracePt t="59166" x="6508750" y="3736975"/>
          <p14:tracePt t="59225" x="6500813" y="3736975"/>
          <p14:tracePt t="59233" x="6500813" y="3729038"/>
          <p14:tracePt t="59251" x="6494463" y="3722688"/>
          <p14:tracePt t="59258" x="6486525" y="3708400"/>
          <p14:tracePt t="59267" x="6480175" y="3700463"/>
          <p14:tracePt t="59285" x="6465888" y="3679825"/>
          <p14:tracePt t="59303" x="6451600" y="3657600"/>
          <p14:tracePt t="59318" x="6451600" y="3651250"/>
          <p14:tracePt t="59335" x="6451600" y="3636963"/>
          <p14:tracePt t="59352" x="6451600" y="3622675"/>
          <p14:tracePt t="59369" x="6443663" y="3586163"/>
          <p14:tracePt t="59387" x="6443663" y="3551238"/>
          <p14:tracePt t="59404" x="6429375" y="3508375"/>
          <p14:tracePt t="59420" x="6423025" y="3500438"/>
          <p14:tracePt t="59527" x="6423025" y="3494088"/>
          <p14:tracePt t="59570" x="6415088" y="3494088"/>
          <p14:tracePt t="59874" x="6415088" y="3486150"/>
          <p14:tracePt t="59880" x="6437313" y="3479800"/>
          <p14:tracePt t="59888" x="6472238" y="3471863"/>
          <p14:tracePt t="59897" x="6508750" y="3451225"/>
          <p14:tracePt t="59911" x="6580188" y="3414713"/>
          <p14:tracePt t="59929" x="6629400" y="3379788"/>
          <p14:tracePt t="59946" x="6686550" y="3336925"/>
          <p14:tracePt t="59963" x="6772275" y="3286125"/>
          <p14:tracePt t="59981" x="6880225" y="3265488"/>
          <p14:tracePt t="59998" x="7072313" y="3251200"/>
          <p14:tracePt t="60013" x="7208838" y="3228975"/>
          <p14:tracePt t="60030" x="7308850" y="3222625"/>
          <p14:tracePt t="60048" x="7366000" y="3208338"/>
          <p14:tracePt t="60066" x="7386638" y="3186113"/>
          <p14:tracePt t="60083" x="7386638" y="3179763"/>
          <p14:tracePt t="60097" x="7394575" y="3157538"/>
          <p14:tracePt t="60114" x="7400925" y="3136900"/>
          <p14:tracePt t="60132" x="7415213" y="3122613"/>
          <p14:tracePt t="60149" x="7437438" y="3108325"/>
          <p14:tracePt t="60167" x="7451725" y="3086100"/>
          <p14:tracePt t="60185" x="7480300" y="3022600"/>
          <p14:tracePt t="60201" x="7486650" y="3000375"/>
          <p14:tracePt t="60234" x="7494588" y="3000375"/>
          <p14:tracePt t="60271" x="7486650" y="3000375"/>
          <p14:tracePt t="60279" x="7472363" y="3000375"/>
          <p14:tracePt t="60287" x="7458075" y="3008313"/>
          <p14:tracePt t="60303" x="7386638" y="3028950"/>
          <p14:tracePt t="60318" x="7272338" y="3071813"/>
          <p14:tracePt t="60335" x="7137400" y="3100388"/>
          <p14:tracePt t="60352" x="6994525" y="3151188"/>
          <p14:tracePt t="60369" x="6886575" y="3208338"/>
          <p14:tracePt t="60386" x="6823075" y="3236913"/>
          <p14:tracePt t="60406" x="6729413" y="3343275"/>
          <p14:tracePt t="60423" x="6700838" y="3400425"/>
          <p14:tracePt t="60436" x="6680200" y="3436938"/>
          <p14:tracePt t="60453" x="6672263" y="3451225"/>
          <p14:tracePt t="60471" x="6657975" y="3465513"/>
          <p14:tracePt t="60489" x="6651625" y="3471863"/>
          <p14:tracePt t="60504" x="6637338" y="3471863"/>
          <p14:tracePt t="60521" x="6615113" y="3486150"/>
          <p14:tracePt t="60539" x="6586538" y="3494088"/>
          <p14:tracePt t="60559" x="6572250" y="3500438"/>
          <p14:tracePt t="60575" x="6543675" y="3514725"/>
          <p14:tracePt t="60577" x="6529388" y="3514725"/>
          <p14:tracePt t="60593" x="6523038" y="3514725"/>
          <p14:tracePt t="60607" x="6523038" y="3522663"/>
          <p14:tracePt t="60624" x="6515100" y="3522663"/>
          <p14:tracePt t="60693" x="6508750" y="3522663"/>
          <p14:tracePt t="60701" x="6494463" y="3514725"/>
          <p14:tracePt t="60711" x="6494463" y="3508375"/>
          <p14:tracePt t="60724" x="6465888" y="3494088"/>
          <p14:tracePt t="60751" x="6451600" y="3494088"/>
          <p14:tracePt t="60881" x="6457950" y="3486150"/>
          <p14:tracePt t="60890" x="6480175" y="3471863"/>
          <p14:tracePt t="60900" x="6523038" y="3465513"/>
          <p14:tracePt t="60912" x="6594475" y="3465513"/>
          <p14:tracePt t="60928" x="6694488" y="3457575"/>
          <p14:tracePt t="60945" x="6772275" y="3457575"/>
          <p14:tracePt t="60962" x="6880225" y="3451225"/>
          <p14:tracePt t="60979" x="6965950" y="3451225"/>
          <p14:tracePt t="60996" x="7058025" y="3436938"/>
          <p14:tracePt t="61013" x="7080250" y="3429000"/>
          <p14:tracePt t="61032" x="7100888" y="3422650"/>
          <p14:tracePt t="61048" x="7123113" y="3422650"/>
          <p14:tracePt t="61065" x="7137400" y="3414713"/>
          <p14:tracePt t="61082" x="7151688" y="3414713"/>
          <p14:tracePt t="61099" x="7165975" y="3408363"/>
          <p14:tracePt t="62739" x="7158038" y="3408363"/>
          <p14:tracePt t="62747" x="7143750" y="3408363"/>
          <p14:tracePt t="62758" x="7137400" y="3408363"/>
          <p14:tracePt t="62775" x="7115175" y="3394075"/>
          <p14:tracePt t="62792" x="7100888" y="3394075"/>
          <p14:tracePt t="62809" x="7080250" y="3394075"/>
          <p14:tracePt t="62826" x="7037388" y="3394075"/>
          <p14:tracePt t="62844" x="6994525" y="3394075"/>
          <p14:tracePt t="62861" x="6929438" y="3394075"/>
          <p14:tracePt t="62876" x="6865938" y="3394075"/>
          <p14:tracePt t="62894" x="6808788" y="3394075"/>
          <p14:tracePt t="62911" x="6765925" y="3400425"/>
          <p14:tracePt t="62929" x="6751638" y="3408363"/>
          <p14:tracePt t="62976" x="6743700" y="3408363"/>
          <p14:tracePt t="62994" x="6737350" y="3408363"/>
          <p14:tracePt t="62998" x="6729413" y="3414713"/>
          <p14:tracePt t="63013" x="6708775" y="3422650"/>
          <p14:tracePt t="63031" x="6686550" y="3429000"/>
          <p14:tracePt t="63050" x="6665913" y="3436938"/>
          <p14:tracePt t="63064" x="6637338" y="3457575"/>
          <p14:tracePt t="63082" x="6608763" y="3457575"/>
          <p14:tracePt t="63097" x="6600825" y="3457575"/>
          <p14:tracePt t="63131" x="6594475" y="3457575"/>
          <p14:tracePt t="63250" x="6600825" y="3465513"/>
          <p14:tracePt t="63255" x="6629400" y="3465513"/>
          <p14:tracePt t="63266" x="6643688" y="3465513"/>
          <p14:tracePt t="63283" x="6708775" y="3451225"/>
          <p14:tracePt t="63300" x="6757988" y="3451225"/>
          <p14:tracePt t="63319" x="6800850" y="3451225"/>
          <p14:tracePt t="63335" x="6823075" y="3443288"/>
          <p14:tracePt t="63351" x="6843713" y="3443288"/>
          <p14:tracePt t="63368" x="6865938" y="3443288"/>
          <p14:tracePt t="63385" x="6915150" y="3443288"/>
          <p14:tracePt t="63404" x="6980238" y="3457575"/>
          <p14:tracePt t="63420" x="7008813" y="3457575"/>
          <p14:tracePt t="63452" x="7015163" y="3457575"/>
          <p14:tracePt t="63532" x="7015163" y="3451225"/>
          <p14:tracePt t="63563" x="7000875" y="3451225"/>
          <p14:tracePt t="63571" x="6980238" y="3443288"/>
          <p14:tracePt t="63580" x="6958013" y="3443288"/>
          <p14:tracePt t="63591" x="6915150" y="3443288"/>
          <p14:tracePt t="63608" x="6851650" y="3443288"/>
          <p14:tracePt t="63624" x="6772275" y="3443288"/>
          <p14:tracePt t="63640" x="6657975" y="3408363"/>
          <p14:tracePt t="63658" x="6565900" y="3371850"/>
          <p14:tracePt t="63673" x="6465888" y="3336925"/>
          <p14:tracePt t="63690" x="6343650" y="3294063"/>
          <p14:tracePt t="63707" x="6251575" y="3251200"/>
          <p14:tracePt t="63723" x="6108700" y="3214688"/>
          <p14:tracePt t="63741" x="6015038" y="3194050"/>
          <p14:tracePt t="63759" x="5957888" y="3157538"/>
          <p14:tracePt t="63776" x="5922963" y="3143250"/>
          <p14:tracePt t="63793" x="5908675" y="3128963"/>
          <p14:tracePt t="63810" x="5900738" y="3108325"/>
          <p14:tracePt t="63826" x="5886450" y="3086100"/>
          <p14:tracePt t="63842" x="5865813" y="3065463"/>
          <p14:tracePt t="63861" x="5843588" y="3043238"/>
          <p14:tracePt t="63880" x="5786438" y="3000375"/>
          <p14:tracePt t="63894" x="5765800" y="2994025"/>
          <p14:tracePt t="63912" x="5722938" y="2971800"/>
          <p14:tracePt t="63929" x="5708650" y="2971800"/>
          <p14:tracePt t="63980" x="5708650" y="2965450"/>
          <p14:tracePt t="63996" x="5708650" y="2943225"/>
          <p14:tracePt t="64012" x="5694363" y="2908300"/>
          <p14:tracePt t="64031" x="5694363" y="2886075"/>
          <p14:tracePt t="64046" x="5686425" y="2871788"/>
          <p14:tracePt t="64062" x="5680075" y="2865438"/>
          <p14:tracePt t="64080" x="5680075" y="2857500"/>
          <p14:tracePt t="64096" x="5680075" y="2851150"/>
          <p14:tracePt t="64113" x="5672138" y="2851150"/>
          <p14:tracePt t="64131" x="5672138" y="2843213"/>
          <p14:tracePt t="64256" x="5672138" y="2851150"/>
          <p14:tracePt t="64271" x="5665788" y="2857500"/>
          <p14:tracePt t="64281" x="5665788" y="2871788"/>
          <p14:tracePt t="64297" x="5665788" y="2879725"/>
          <p14:tracePt t="64306" x="5657850" y="2886075"/>
          <p14:tracePt t="64317" x="5657850" y="2914650"/>
          <p14:tracePt t="64334" x="5657850" y="2936875"/>
          <p14:tracePt t="64351" x="5657850" y="2965450"/>
          <p14:tracePt t="64368" x="5657850" y="2971800"/>
          <p14:tracePt t="64401" x="5657850" y="2979738"/>
          <p14:tracePt t="64443" x="5657850" y="2986088"/>
          <p14:tracePt t="64450" x="5657850" y="2994025"/>
          <p14:tracePt t="64467" x="5657850" y="3000375"/>
          <p14:tracePt t="64483" x="5657850" y="3014663"/>
          <p14:tracePt t="64496" x="5657850" y="3022600"/>
          <p14:tracePt t="64507" x="5657850" y="3036888"/>
          <p14:tracePt t="64520" x="5657850" y="3051175"/>
          <p14:tracePt t="64537" x="5657850" y="3079750"/>
          <p14:tracePt t="64554" x="5657850" y="3100388"/>
          <p14:tracePt t="64571" x="5657850" y="3122613"/>
          <p14:tracePt t="64588" x="5665788" y="3136900"/>
          <p14:tracePt t="64605" x="5665788" y="3165475"/>
          <p14:tracePt t="64622" x="5665788" y="3200400"/>
          <p14:tracePt t="64639" x="5665788" y="3222625"/>
          <p14:tracePt t="64656" x="5665788" y="3236913"/>
          <p14:tracePt t="64674" x="5665788" y="3251200"/>
          <p14:tracePt t="64708" x="5665788" y="3265488"/>
          <p14:tracePt t="64725" x="5672138" y="3279775"/>
          <p14:tracePt t="64747" x="5672138" y="3286125"/>
          <p14:tracePt t="64757" x="5680075" y="3300413"/>
          <p14:tracePt t="64774" x="5680075" y="3308350"/>
          <p14:tracePt t="64791" x="5680075" y="3314700"/>
          <p14:tracePt t="64808" x="5680075" y="3328988"/>
          <p14:tracePt t="64825" x="5680075" y="3336925"/>
          <p14:tracePt t="64842" x="5680075" y="3343275"/>
          <p14:tracePt t="64877" x="5686425" y="3351213"/>
          <p14:tracePt t="64892" x="5686425" y="3357563"/>
          <p14:tracePt t="64910" x="5686425" y="3371850"/>
          <p14:tracePt t="64928" x="5694363" y="3379788"/>
          <p14:tracePt t="64944" x="5700713" y="3394075"/>
          <p14:tracePt t="64961" x="5700713" y="3400425"/>
          <p14:tracePt t="64977" x="5700713" y="3408363"/>
          <p14:tracePt t="64994" x="5708650" y="3408363"/>
          <p14:tracePt t="65011" x="5708650" y="3414713"/>
          <p14:tracePt t="65028" x="5708650" y="3422650"/>
          <p14:tracePt t="65069" x="5708650" y="3429000"/>
          <p14:tracePt t="65079" x="5715000" y="3429000"/>
          <p14:tracePt t="65096" x="5722938" y="3443288"/>
          <p14:tracePt t="65113" x="5737225" y="3457575"/>
          <p14:tracePt t="65130" x="5751513" y="3465513"/>
          <p14:tracePt t="65149" x="5757863" y="3479800"/>
          <p14:tracePt t="65166" x="5765800" y="3479800"/>
          <p14:tracePt t="65169" x="5772150" y="3479800"/>
          <p14:tracePt t="65182" x="5780088" y="3486150"/>
          <p14:tracePt t="65200" x="5794375" y="3494088"/>
          <p14:tracePt t="65214" x="5800725" y="3494088"/>
          <p14:tracePt t="65232" x="5815013" y="3500438"/>
          <p14:tracePt t="65250" x="5837238" y="3500438"/>
          <p14:tracePt t="65266" x="5865813" y="3500438"/>
          <p14:tracePt t="65282" x="5886450" y="3514725"/>
          <p14:tracePt t="65300" x="5922963" y="3514725"/>
          <p14:tracePt t="65316" x="5951538" y="3522663"/>
          <p14:tracePt t="65334" x="5986463" y="3529013"/>
          <p14:tracePt t="65350" x="6000750" y="3536950"/>
          <p14:tracePt t="65367" x="6029325" y="3536950"/>
          <p14:tracePt t="65384" x="6043613" y="3536950"/>
          <p14:tracePt t="65402" x="6065838" y="3536950"/>
          <p14:tracePt t="65420" x="6080125" y="3536950"/>
          <p14:tracePt t="65436" x="6094413" y="3543300"/>
          <p14:tracePt t="65454" x="6100763" y="3543300"/>
          <p14:tracePt t="65473" x="6122988" y="3543300"/>
          <p14:tracePt t="65488" x="6137275" y="3543300"/>
          <p14:tracePt t="65504" x="6143625" y="3543300"/>
          <p14:tracePt t="65539" x="6157913" y="3543300"/>
          <p14:tracePt t="65556" x="6165850" y="3543300"/>
          <p14:tracePt t="65572" x="6180138" y="3551238"/>
          <p14:tracePt t="65587" x="6200775" y="3557588"/>
          <p14:tracePt t="65608" x="6243638" y="3557588"/>
          <p14:tracePt t="65624" x="6257925" y="3565525"/>
          <p14:tracePt t="65640" x="6265863" y="3565525"/>
          <p14:tracePt t="65657" x="6280150" y="3565525"/>
          <p14:tracePt t="65674" x="6294438" y="3565525"/>
          <p14:tracePt t="65706" x="6300788" y="3565525"/>
          <p14:tracePt t="65723" x="6315075" y="3565525"/>
          <p14:tracePt t="65740" x="6329363" y="3565525"/>
          <p14:tracePt t="65762" x="6343650" y="3565525"/>
          <p14:tracePt t="65777" x="6343650" y="3557588"/>
          <p14:tracePt t="65793" x="6351588" y="3557588"/>
          <p14:tracePt t="65812" x="6357938" y="3557588"/>
          <p14:tracePt t="65857" x="6365875" y="3557588"/>
          <p14:tracePt t="66016" x="6372225" y="3557588"/>
          <p14:tracePt t="66065" x="6372225" y="3551238"/>
          <p14:tracePt t="66084" x="6380163" y="3543300"/>
          <p14:tracePt t="66099" x="6380163" y="3536950"/>
          <p14:tracePt t="66107" x="6380163" y="3529013"/>
          <p14:tracePt t="66132" x="6386513" y="3529013"/>
          <p14:tracePt t="66148" x="6386513" y="3522663"/>
          <p14:tracePt t="66163" x="6394450" y="3522663"/>
          <p14:tracePt t="66172" x="6394450" y="3514725"/>
          <p14:tracePt t="66205" x="6400800" y="3514725"/>
          <p14:tracePt t="66240" x="6400800" y="3508375"/>
          <p14:tracePt t="66256" x="6400800" y="3500438"/>
          <p14:tracePt t="66272" x="6408738" y="3494088"/>
          <p14:tracePt t="66287" x="6408738" y="3486150"/>
          <p14:tracePt t="66302" x="6415088" y="3486150"/>
          <p14:tracePt t="66313" x="6415088" y="3479800"/>
          <p14:tracePt t="66320" x="6423025" y="3471863"/>
          <p14:tracePt t="66333" x="6429375" y="3465513"/>
          <p14:tracePt t="66350" x="6429375" y="3443288"/>
          <p14:tracePt t="66367" x="6437313" y="3429000"/>
          <p14:tracePt t="66385" x="6437313" y="3422650"/>
          <p14:tracePt t="66417" x="6437313" y="3414713"/>
          <p14:tracePt t="66435" x="6437313" y="3408363"/>
          <p14:tracePt t="66452" x="6443663" y="3400425"/>
          <p14:tracePt t="66468" x="6443663" y="3386138"/>
          <p14:tracePt t="66485" x="6443663" y="3365500"/>
          <p14:tracePt t="66502" x="6443663" y="3343275"/>
          <p14:tracePt t="66520" x="6443663" y="3322638"/>
          <p14:tracePt t="66536" x="6443663" y="3308350"/>
          <p14:tracePt t="66553" x="6443663" y="3271838"/>
          <p14:tracePt t="66570" x="6443663" y="3228975"/>
          <p14:tracePt t="66587" x="6443663" y="3194050"/>
          <p14:tracePt t="66604" x="6443663" y="3143250"/>
          <p14:tracePt t="66621" x="6443663" y="3114675"/>
          <p14:tracePt t="66638" x="6443663" y="3071813"/>
          <p14:tracePt t="66658" x="6443663" y="3057525"/>
          <p14:tracePt t="66674" x="6443663" y="3028950"/>
          <p14:tracePt t="66677" x="6443663" y="3022600"/>
          <p14:tracePt t="66688" x="6443663" y="3014663"/>
          <p14:tracePt t="66706" x="6443663" y="2994025"/>
          <p14:tracePt t="66724" x="6443663" y="2986088"/>
          <p14:tracePt t="66760" x="6443663" y="2994025"/>
          <p14:tracePt t="66764" x="6451600" y="3036888"/>
          <p14:tracePt t="66773" x="6451600" y="3079750"/>
          <p14:tracePt t="66793" x="6465888" y="3157538"/>
          <p14:tracePt t="66810" x="6486525" y="3271838"/>
          <p14:tracePt t="66826" x="6486525" y="3300413"/>
          <p14:tracePt t="66844" x="6486525" y="3328988"/>
          <p14:tracePt t="66860" x="6486525" y="3351213"/>
          <p14:tracePt t="66877" x="6480175" y="3371850"/>
          <p14:tracePt t="66895" x="6472238" y="3422650"/>
          <p14:tracePt t="66911" x="6472238" y="3443288"/>
          <p14:tracePt t="66960" x="6472238" y="3451225"/>
          <p14:tracePt t="67094" x="6472238" y="3457575"/>
          <p14:tracePt t="67098" x="6465888" y="3465513"/>
          <p14:tracePt t="67112" x="6465888" y="3471863"/>
          <p14:tracePt t="67129" x="6437313" y="3486150"/>
          <p14:tracePt t="67146" x="6429375" y="3486150"/>
          <p14:tracePt t="67249" x="6429375" y="3494088"/>
          <p14:tracePt t="67628" x="6429375" y="3479800"/>
          <p14:tracePt t="67635" x="6429375" y="3436938"/>
          <p14:tracePt t="67639" x="6429375" y="3379788"/>
          <p14:tracePt t="67656" x="6437313" y="3271838"/>
          <p14:tracePt t="67671" x="6437313" y="3151188"/>
          <p14:tracePt t="67689" x="6437313" y="3079750"/>
          <p14:tracePt t="67705" x="6437313" y="3036888"/>
          <p14:tracePt t="67722" x="6437313" y="2986088"/>
          <p14:tracePt t="67739" x="6429375" y="2957513"/>
          <p14:tracePt t="67758" x="6429375" y="2908300"/>
          <p14:tracePt t="67776" x="6429375" y="2828925"/>
          <p14:tracePt t="67778" x="6429375" y="2814638"/>
          <p14:tracePt t="67790" x="6429375" y="2808288"/>
          <p14:tracePt t="67807" x="6429375" y="2786063"/>
          <p14:tracePt t="67824" x="6429375" y="2779713"/>
          <p14:tracePt t="67842" x="6429375" y="2771775"/>
          <p14:tracePt t="67948" x="6429375" y="2779713"/>
          <p14:tracePt t="67951" x="6429375" y="2800350"/>
          <p14:tracePt t="67960" x="6437313" y="2822575"/>
          <p14:tracePt t="67977" x="6465888" y="2908300"/>
          <p14:tracePt t="67996" x="6565900" y="3071813"/>
          <p14:tracePt t="68010" x="6615113" y="3108325"/>
          <p14:tracePt t="68027" x="6751638" y="3179763"/>
          <p14:tracePt t="68044" x="6865938" y="3228975"/>
          <p14:tracePt t="68061" x="6972300" y="3257550"/>
          <p14:tracePt t="68078" x="7043738" y="3286125"/>
          <p14:tracePt t="68095" x="7100888" y="3314700"/>
          <p14:tracePt t="68112" x="7123113" y="3336925"/>
          <p14:tracePt t="68130" x="7137400" y="3351213"/>
          <p14:tracePt t="68145" x="7151688" y="3400425"/>
          <p14:tracePt t="68163" x="7151688" y="3422650"/>
          <p14:tracePt t="68180" x="7158038" y="3451225"/>
          <p14:tracePt t="68197" x="7158038" y="3479800"/>
          <p14:tracePt t="68217" x="7200900" y="3529013"/>
          <p14:tracePt t="68232" x="7223125" y="3579813"/>
          <p14:tracePt t="68239" x="7229475" y="3586163"/>
          <p14:tracePt t="68249" x="7237413" y="3594100"/>
          <p14:tracePt t="68318" x="7223125" y="3571875"/>
          <p14:tracePt t="68325" x="7215188" y="3565525"/>
          <p14:tracePt t="68333" x="7208838" y="3557588"/>
          <p14:tracePt t="68396" x="7200900" y="3557588"/>
          <p14:tracePt t="68403" x="7200900" y="3551238"/>
          <p14:tracePt t="68411" x="7194550" y="3543300"/>
          <p14:tracePt t="68420" x="7186613" y="3529013"/>
          <p14:tracePt t="68435" x="7180263" y="3500438"/>
          <p14:tracePt t="68452" x="7180263" y="3465513"/>
          <p14:tracePt t="68470" x="7172325" y="3371850"/>
          <p14:tracePt t="68487" x="7165975" y="3271838"/>
          <p14:tracePt t="68502" x="7151688" y="3171825"/>
          <p14:tracePt t="68504" x="7151688" y="3143250"/>
          <p14:tracePt t="68519" x="7151688" y="3114675"/>
          <p14:tracePt t="68536" x="7151688" y="3071813"/>
          <p14:tracePt t="68553" x="7158038" y="3022600"/>
          <p14:tracePt t="68569" x="7186613" y="2971800"/>
          <p14:tracePt t="68587" x="7215188" y="2894013"/>
          <p14:tracePt t="68604" x="7237413" y="2828925"/>
          <p14:tracePt t="68606" x="7251700" y="2808288"/>
          <p14:tracePt t="68622" x="7251700" y="2779713"/>
          <p14:tracePt t="68639" x="7251700" y="2771775"/>
          <p14:tracePt t="68952" x="7251700" y="2779713"/>
          <p14:tracePt t="68973" x="7251700" y="2786063"/>
          <p14:tracePt t="68980" x="7237413" y="2794000"/>
          <p14:tracePt t="68993" x="7237413" y="2800350"/>
          <p14:tracePt t="69010" x="7237413" y="2808288"/>
          <p14:tracePt t="69271" x="7243763" y="2808288"/>
          <p14:tracePt t="69279" x="7265988" y="2808288"/>
          <p14:tracePt t="69287" x="7286625" y="2808288"/>
          <p14:tracePt t="69298" x="7300913" y="2808288"/>
          <p14:tracePt t="69315" x="7358063" y="2800350"/>
          <p14:tracePt t="69332" x="7415213" y="2800350"/>
          <p14:tracePt t="69349" x="7437438" y="2800350"/>
          <p14:tracePt t="69366" x="7472363" y="2800350"/>
          <p14:tracePt t="69383" x="7515225" y="2794000"/>
          <p14:tracePt t="69400" x="7566025" y="2794000"/>
          <p14:tracePt t="69416" x="7623175" y="2794000"/>
          <p14:tracePt t="69436" x="7737475" y="2814638"/>
          <p14:tracePt t="69452" x="7808913" y="2814638"/>
          <p14:tracePt t="69468" x="7837488" y="2814638"/>
          <p14:tracePt t="69484" x="7843838" y="2814638"/>
          <p14:tracePt t="69654" x="7851775" y="2828925"/>
          <p14:tracePt t="69661" x="7851775" y="2851150"/>
          <p14:tracePt t="69670" x="7851775" y="2894013"/>
          <p14:tracePt t="69688" x="7851775" y="2986088"/>
          <p14:tracePt t="69705" x="7851775" y="3114675"/>
          <p14:tracePt t="69721" x="7851775" y="3308350"/>
          <p14:tracePt t="69739" x="7851775" y="3343275"/>
          <p14:tracePt t="69758" x="7851775" y="3365500"/>
          <p14:tracePt t="69772" x="7851775" y="3371850"/>
          <p14:tracePt t="69789" x="7851775" y="3379788"/>
          <p14:tracePt t="69806" x="7851775" y="3386138"/>
          <p14:tracePt t="69833" x="7851775" y="3400425"/>
          <p14:tracePt t="70039" x="7843838" y="3400425"/>
          <p14:tracePt t="70082" x="7829550" y="3400425"/>
          <p14:tracePt t="70131" x="7823200" y="3400425"/>
          <p14:tracePt t="70577" x="7823200" y="3394075"/>
          <p14:tracePt t="70585" x="7823200" y="3386138"/>
          <p14:tracePt t="70593" x="7823200" y="3379788"/>
          <p14:tracePt t="70604" x="7823200" y="3371850"/>
          <p14:tracePt t="70626" x="7823200" y="3357563"/>
          <p14:tracePt t="70643" x="7823200" y="3351213"/>
          <p14:tracePt t="70657" x="7823200" y="3343275"/>
          <p14:tracePt t="70671" x="7823200" y="3336925"/>
          <p14:tracePt t="70688" x="7823200" y="3328988"/>
          <p14:tracePt t="70705" x="7829550" y="3314700"/>
          <p14:tracePt t="70722" x="7829550" y="3279775"/>
          <p14:tracePt t="70739" x="7829550" y="3265488"/>
          <p14:tracePt t="70755" x="7829550" y="3251200"/>
          <p14:tracePt t="70772" x="7829550" y="3243263"/>
          <p14:tracePt t="70789" x="7829550" y="3236913"/>
          <p14:tracePt t="70807" x="7837488" y="3228975"/>
          <p14:tracePt t="70823" x="7837488" y="3222625"/>
          <p14:tracePt t="70881" x="7837488" y="3214688"/>
          <p14:tracePt t="70897" x="7843838" y="3214688"/>
          <p14:tracePt t="70905" x="7851775" y="3208338"/>
          <p14:tracePt t="70929" x="7858125" y="3194050"/>
          <p14:tracePt t="70967" x="7858125" y="3186113"/>
          <p14:tracePt t="70972" x="7866063" y="3186113"/>
          <p14:tracePt t="71079" x="7866063" y="3179763"/>
          <p14:tracePt t="71084" x="7866063" y="3171825"/>
          <p14:tracePt t="71113" x="7866063" y="3165475"/>
          <p14:tracePt t="71271" x="7872413" y="3151188"/>
          <p14:tracePt t="71279" x="7872413" y="3143250"/>
          <p14:tracePt t="71284" x="7872413" y="3136900"/>
          <p14:tracePt t="71297" x="7872413" y="3122613"/>
          <p14:tracePt t="71314" x="7880350" y="3100388"/>
          <p14:tracePt t="71331" x="7880350" y="3071813"/>
          <p14:tracePt t="71349" x="7880350" y="3057525"/>
          <p14:tracePt t="71365" x="7886700" y="3036888"/>
          <p14:tracePt t="71382" x="7886700" y="3022600"/>
          <p14:tracePt t="71399" x="7894638" y="2994025"/>
          <p14:tracePt t="71416" x="7894638" y="2979738"/>
          <p14:tracePt t="71434" x="7894638" y="2957513"/>
          <p14:tracePt t="71450" x="7894638" y="2951163"/>
          <p14:tracePt t="71467" x="7894638" y="2943225"/>
          <p14:tracePt t="71487" x="7894638" y="2936875"/>
          <p14:tracePt t="71502" x="7894638" y="2928938"/>
          <p14:tracePt t="71518" x="7894638" y="2914650"/>
          <p14:tracePt t="71535" x="7894638" y="2900363"/>
          <p14:tracePt t="71552" x="7894638" y="2886075"/>
          <p14:tracePt t="71568" x="7894638" y="2871788"/>
          <p14:tracePt t="71586" x="7894638" y="2857500"/>
          <p14:tracePt t="71602" x="7894638" y="2851150"/>
          <p14:tracePt t="71619" x="7894638" y="2779713"/>
          <p14:tracePt t="71637" x="7894638" y="2714625"/>
          <p14:tracePt t="71653" x="7886700" y="2651125"/>
          <p14:tracePt t="71670" x="7880350" y="2586038"/>
          <p14:tracePt t="71687" x="7858125" y="2486025"/>
          <p14:tracePt t="71704" x="7843838" y="2451100"/>
          <p14:tracePt t="71723" x="7829550" y="2408238"/>
          <p14:tracePt t="71739" x="7829550" y="2393950"/>
          <p14:tracePt t="71756" x="7829550" y="2379663"/>
          <p14:tracePt t="71772" x="7829550" y="2365375"/>
          <p14:tracePt t="71790" x="7829550" y="2343150"/>
          <p14:tracePt t="71806" x="7829550" y="2328863"/>
          <p14:tracePt t="71823" x="7829550" y="2314575"/>
          <p14:tracePt t="71840" x="7823200" y="2308225"/>
          <p14:tracePt t="71860" x="7823200" y="2300288"/>
          <p14:tracePt t="71879" x="7823200" y="2293938"/>
          <p14:tracePt t="71966" x="7829550" y="2293938"/>
          <p14:tracePt t="75005" x="7800975" y="2308225"/>
          <p14:tracePt t="75010" x="7743825" y="2328863"/>
          <p14:tracePt t="75025" x="7623175" y="2393950"/>
          <p14:tracePt t="75042" x="7408863" y="2451100"/>
          <p14:tracePt t="75060" x="7200900" y="2500313"/>
          <p14:tracePt t="75076" x="7037388" y="2522538"/>
          <p14:tracePt t="75093" x="6829425" y="2514600"/>
          <p14:tracePt t="75110" x="6657975" y="2500313"/>
          <p14:tracePt t="75126" x="6472238" y="2500313"/>
          <p14:tracePt t="75128" x="6380163" y="2500313"/>
          <p14:tracePt t="75144" x="6215063" y="2493963"/>
          <p14:tracePt t="75160" x="6094413" y="2493963"/>
          <p14:tracePt t="75180" x="5957888" y="2508250"/>
          <p14:tracePt t="75195" x="5829300" y="2557463"/>
          <p14:tracePt t="75211" x="5686425" y="2593975"/>
          <p14:tracePt t="75230" x="5565775" y="2614613"/>
          <p14:tracePt t="75237" x="5494338" y="2614613"/>
          <p14:tracePt t="75246" x="5443538" y="2622550"/>
          <p14:tracePt t="75262" x="5322888" y="2622550"/>
          <p14:tracePt t="75279" x="5214938" y="2622550"/>
          <p14:tracePt t="75296" x="5137150" y="2636838"/>
          <p14:tracePt t="75313" x="5072063" y="2679700"/>
          <p14:tracePt t="75331" x="5037138" y="2736850"/>
          <p14:tracePt t="75348" x="5022850" y="2828925"/>
          <p14:tracePt t="75364" x="5022850" y="2836863"/>
          <p14:tracePt t="75381" x="5029200" y="2851150"/>
          <p14:tracePt t="75398" x="5037138" y="2857500"/>
          <p14:tracePt t="75432" x="5037138" y="2865438"/>
          <p14:tracePt t="75449" x="5072063" y="2894013"/>
          <p14:tracePt t="75468" x="5108575" y="2936875"/>
          <p14:tracePt t="75485" x="5172075" y="2994025"/>
          <p14:tracePt t="75501" x="5280025" y="3057525"/>
          <p14:tracePt t="75518" x="5394325" y="3171825"/>
          <p14:tracePt t="75535" x="5457825" y="3236913"/>
          <p14:tracePt t="75551" x="5486400" y="3257550"/>
          <p14:tracePt t="75568" x="5500688" y="3279775"/>
          <p14:tracePt t="75584" x="5508625" y="3286125"/>
          <p14:tracePt t="75601" x="5508625" y="3300413"/>
          <p14:tracePt t="75618" x="5508625" y="3314700"/>
          <p14:tracePt t="75636" x="5508625" y="3336925"/>
          <p14:tracePt t="75652" x="5514975" y="3351213"/>
          <p14:tracePt t="75686" x="5514975" y="3357563"/>
          <p14:tracePt t="75724" x="5514975" y="3365500"/>
          <p14:tracePt t="75732" x="5514975" y="3371850"/>
          <p14:tracePt t="75740" x="5522913" y="3371850"/>
          <p14:tracePt t="75754" x="5529263" y="3386138"/>
          <p14:tracePt t="75771" x="5537200" y="3386138"/>
          <p14:tracePt t="75827" x="5543550" y="3386138"/>
          <p14:tracePt t="75834" x="5557838" y="3394075"/>
          <p14:tracePt t="75851" x="5580063" y="3400425"/>
          <p14:tracePt t="75858" x="5600700" y="3408363"/>
          <p14:tracePt t="75874" x="5629275" y="3408363"/>
          <p14:tracePt t="75892" x="5672138" y="3408363"/>
          <p14:tracePt t="75907" x="5686425" y="3408363"/>
          <p14:tracePt t="75924" x="5694363" y="3408363"/>
          <p14:tracePt t="75940" x="5743575" y="3422650"/>
          <p14:tracePt t="75957" x="5772150" y="3429000"/>
          <p14:tracePt t="75974" x="5808663" y="3443288"/>
          <p14:tracePt t="75993" x="5851525" y="3457575"/>
          <p14:tracePt t="76010" x="5880100" y="3457575"/>
          <p14:tracePt t="76027" x="5894388" y="3457575"/>
          <p14:tracePt t="76043" x="5900738" y="3457575"/>
          <p14:tracePt t="76060" x="5908675" y="3457575"/>
          <p14:tracePt t="76079" x="5929313" y="3457575"/>
          <p14:tracePt t="76093" x="5957888" y="3457575"/>
          <p14:tracePt t="76110" x="5994400" y="3457575"/>
          <p14:tracePt t="76127" x="6037263" y="3457575"/>
          <p14:tracePt t="76143" x="6072188" y="3457575"/>
          <p14:tracePt t="76146" x="6086475" y="3457575"/>
          <p14:tracePt t="76160" x="6137275" y="3457575"/>
          <p14:tracePt t="76177" x="6172200" y="3457575"/>
          <p14:tracePt t="76196" x="6200775" y="3457575"/>
          <p14:tracePt t="76213" x="6229350" y="3457575"/>
          <p14:tracePt t="76228" x="6265863" y="3457575"/>
          <p14:tracePt t="76246" x="6308725" y="3457575"/>
          <p14:tracePt t="76262" x="6323013" y="3457575"/>
          <p14:tracePt t="76279" x="6337300" y="3457575"/>
          <p14:tracePt t="76296" x="6343650" y="3457575"/>
          <p14:tracePt t="76348" x="6351588" y="3457575"/>
          <p14:tracePt t="76473" x="6365875" y="3457575"/>
          <p14:tracePt t="76483" x="6372225" y="3457575"/>
          <p14:tracePt t="76490" x="6380163" y="3457575"/>
          <p14:tracePt t="76501" x="6386513" y="3457575"/>
          <p14:tracePt t="77091" x="6400800" y="3457575"/>
          <p14:tracePt t="77104" x="6408738" y="3457575"/>
          <p14:tracePt t="77112" x="6415088" y="3457575"/>
          <p14:tracePt t="77126" x="6423025" y="3457575"/>
          <p14:tracePt t="77143" x="6437313" y="3457575"/>
          <p14:tracePt t="77160" x="6443663" y="3457575"/>
          <p14:tracePt t="77411" x="6443663" y="3451225"/>
          <p14:tracePt t="77417" x="6443663" y="3429000"/>
          <p14:tracePt t="77431" x="6443663" y="3400425"/>
          <p14:tracePt t="77448" x="6437313" y="3322638"/>
          <p14:tracePt t="77465" x="6423025" y="3265488"/>
          <p14:tracePt t="77482" x="6415088" y="3236913"/>
          <p14:tracePt t="77499" x="6415088" y="3222625"/>
          <p14:tracePt t="77516" x="6415088" y="3200400"/>
          <p14:tracePt t="77533" x="6423025" y="3186113"/>
          <p14:tracePt t="77566" x="6429375" y="3186113"/>
          <p14:tracePt t="77637" x="6429375" y="3208338"/>
          <p14:tracePt t="77645" x="6429375" y="3236913"/>
          <p14:tracePt t="77654" x="6437313" y="3265488"/>
          <p14:tracePt t="77669" x="6443663" y="3300413"/>
          <p14:tracePt t="77686" x="6443663" y="3336925"/>
          <p14:tracePt t="77703" x="6443663" y="3379788"/>
          <p14:tracePt t="77720" x="6457950" y="3436938"/>
          <p14:tracePt t="77736" x="6472238" y="3471863"/>
          <p14:tracePt t="77738" x="6472238" y="3494088"/>
          <p14:tracePt t="77753" x="6480175" y="3500438"/>
          <p14:tracePt t="77770" x="6486525" y="3508375"/>
          <p14:tracePt t="77787" x="6494463" y="3514725"/>
          <p14:tracePt t="77804" x="6500813" y="3514725"/>
          <p14:tracePt t="77821" x="6508750" y="3514725"/>
          <p14:tracePt t="77838" x="6543675" y="3536950"/>
          <p14:tracePt t="77854" x="6594475" y="3551238"/>
          <p14:tracePt t="77873" x="6672263" y="3571875"/>
          <p14:tracePt t="77890" x="6729413" y="3571875"/>
          <p14:tracePt t="77907" x="6800850" y="3579813"/>
          <p14:tracePt t="77924" x="6886575" y="3571875"/>
          <p14:tracePt t="77940" x="6937375" y="3557588"/>
          <p14:tracePt t="77960" x="6943725" y="3551238"/>
          <p14:tracePt t="77974" x="6951663" y="3551238"/>
          <p14:tracePt t="78099" x="6958013" y="3551238"/>
          <p14:tracePt t="78131" x="6958013" y="3536950"/>
          <p14:tracePt t="78139" x="6958013" y="3529013"/>
          <p14:tracePt t="78150" x="6958013" y="3522663"/>
          <p14:tracePt t="78161" x="6943725" y="3479800"/>
          <p14:tracePt t="78178" x="6929438" y="3436938"/>
          <p14:tracePt t="78195" x="6894513" y="3343275"/>
          <p14:tracePt t="78210" x="6837363" y="3228975"/>
          <p14:tracePt t="78228" x="6757988" y="3122613"/>
          <p14:tracePt t="78232" x="6737350" y="3108325"/>
          <p14:tracePt t="78244" x="6723063" y="3086100"/>
          <p14:tracePt t="78262" x="6686550" y="3036888"/>
          <p14:tracePt t="78278" x="6672263" y="3014663"/>
          <p14:tracePt t="78296" x="6657975" y="3008313"/>
          <p14:tracePt t="78312" x="6657975" y="2994025"/>
          <p14:tracePt t="78329" x="6657975" y="2986088"/>
          <p14:tracePt t="78346" x="6657975" y="2971800"/>
          <p14:tracePt t="78363" x="6657975" y="2965450"/>
          <p14:tracePt t="78380" x="6657975" y="2951163"/>
          <p14:tracePt t="78397" x="6651625" y="2943225"/>
          <p14:tracePt t="78416" x="6651625" y="2922588"/>
          <p14:tracePt t="78433" x="6686550" y="2900363"/>
          <p14:tracePt t="78448" x="6743700" y="2879725"/>
          <p14:tracePt t="78464" x="6843713" y="2836863"/>
          <p14:tracePt t="78482" x="6937375" y="2786063"/>
          <p14:tracePt t="78502" x="7000875" y="2757488"/>
          <p14:tracePt t="78518" x="7072313" y="2728913"/>
          <p14:tracePt t="78534" x="7108825" y="2722563"/>
          <p14:tracePt t="78551" x="7115175" y="2722563"/>
          <p14:tracePt t="78568" x="7129463" y="2722563"/>
          <p14:tracePt t="78585" x="7137400" y="2722563"/>
          <p14:tracePt t="78601" x="7158038" y="2722563"/>
          <p14:tracePt t="78617" x="7186613" y="2722563"/>
          <p14:tracePt t="78636" x="7251700" y="2722563"/>
          <p14:tracePt t="78654" x="7343775" y="2728913"/>
          <p14:tracePt t="78671" x="7400925" y="2728913"/>
          <p14:tracePt t="78688" x="7429500" y="2722563"/>
          <p14:tracePt t="78702" x="7429500" y="2714625"/>
          <p14:tracePt t="78718" x="7437438" y="2708275"/>
          <p14:tracePt t="78874" x="7451725" y="2708275"/>
          <p14:tracePt t="78881" x="7466013" y="2708275"/>
          <p14:tracePt t="78889" x="7472363" y="2708275"/>
          <p14:tracePt t="78907" x="7537450" y="2728913"/>
          <p14:tracePt t="78925" x="7643813" y="2765425"/>
          <p14:tracePt t="78941" x="7715250" y="2779713"/>
          <p14:tracePt t="78958" x="7758113" y="2779713"/>
          <p14:tracePt t="78973" x="7780338" y="2786063"/>
          <p14:tracePt t="78990" x="7780338" y="2794000"/>
          <p14:tracePt t="79071" x="7786688" y="2794000"/>
          <p14:tracePt t="79097" x="7794625" y="2794000"/>
          <p14:tracePt t="79105" x="7794625" y="2800350"/>
          <p14:tracePt t="79113" x="7800975" y="2800350"/>
          <p14:tracePt t="79319" x="7800975" y="2786063"/>
          <p14:tracePt t="79327" x="7772400" y="2743200"/>
          <p14:tracePt t="79333" x="7758113" y="2700338"/>
          <p14:tracePt t="79346" x="7715250" y="2651125"/>
          <p14:tracePt t="79364" x="7680325" y="2600325"/>
          <p14:tracePt t="79380" x="7608888" y="2551113"/>
          <p14:tracePt t="79397" x="7543800" y="2471738"/>
          <p14:tracePt t="79414" x="7466013" y="2386013"/>
          <p14:tracePt t="79431" x="7437438" y="2351088"/>
          <p14:tracePt t="79433" x="7400925" y="2314575"/>
          <p14:tracePt t="79448" x="7386638" y="2265363"/>
          <p14:tracePt t="79464" x="7366000" y="2214563"/>
          <p14:tracePt t="79483" x="7358063" y="2179638"/>
          <p14:tracePt t="79501" x="7351713" y="2165350"/>
          <p14:tracePt t="79515" x="7343775" y="2143125"/>
          <p14:tracePt t="79532" x="7337425" y="2136775"/>
          <p14:tracePt t="79583" x="7337425" y="2128838"/>
          <p14:tracePt t="79588" x="7337425" y="2122488"/>
          <p14:tracePt t="79599" x="7337425" y="2108200"/>
          <p14:tracePt t="79619" x="7329488" y="2051050"/>
          <p14:tracePt t="79634" x="7329488" y="2000250"/>
          <p14:tracePt t="79636" x="7329488" y="1985963"/>
          <p14:tracePt t="79651" x="7337425" y="1965325"/>
          <p14:tracePt t="79668" x="7337425" y="1957388"/>
          <p14:tracePt t="79688" x="7343775" y="1943100"/>
          <p14:tracePt t="79703" x="7343775" y="1928813"/>
          <p14:tracePt t="79718" x="7343775" y="1922463"/>
          <p14:tracePt t="79735" x="7351713" y="1914525"/>
          <p14:tracePt t="79754" x="7351713" y="1908175"/>
          <p14:tracePt t="79772" x="7358063" y="1908175"/>
          <p14:tracePt t="79794" x="7366000" y="1900238"/>
          <p14:tracePt t="79818" x="7380288" y="1900238"/>
          <p14:tracePt t="79823" x="7394575" y="1900238"/>
          <p14:tracePt t="79843" x="7408863" y="1900238"/>
          <p14:tracePt t="79857" x="7443788" y="1900238"/>
          <p14:tracePt t="79871" x="7472363" y="1900238"/>
          <p14:tracePt t="79888" x="7500938" y="1908175"/>
          <p14:tracePt t="79905" x="7515225" y="1908175"/>
          <p14:tracePt t="80241" x="7523163" y="1908175"/>
          <p14:tracePt t="80311" x="7529513" y="1908175"/>
          <p14:tracePt t="80325" x="7529513" y="1914525"/>
          <p14:tracePt t="80339" x="7529513" y="1922463"/>
          <p14:tracePt t="80380" x="7537450" y="1928813"/>
          <p14:tracePt t="80387" x="7537450" y="1936750"/>
          <p14:tracePt t="80432" x="7543800" y="1936750"/>
          <p14:tracePt t="80512" x="7551738" y="1936750"/>
          <p14:tracePt t="80519" x="7551738" y="1943100"/>
          <p14:tracePt t="80536" x="7558088" y="1957388"/>
          <p14:tracePt t="80549" x="7558088" y="1965325"/>
          <p14:tracePt t="80570" x="7566025" y="2022475"/>
          <p14:tracePt t="80584" x="7572375" y="2179638"/>
          <p14:tracePt t="80590" x="7572375" y="2293938"/>
          <p14:tracePt t="80599" x="7572375" y="2386013"/>
          <p14:tracePt t="80616" x="7572375" y="2551113"/>
          <p14:tracePt t="80633" x="7551738" y="2700338"/>
          <p14:tracePt t="80650" x="7529513" y="2808288"/>
          <p14:tracePt t="80667" x="7523163" y="2928938"/>
          <p14:tracePt t="80685" x="7508875" y="2971800"/>
          <p14:tracePt t="80701" x="7508875" y="3022600"/>
          <p14:tracePt t="80718" x="7500938" y="3057525"/>
          <p14:tracePt t="80737" x="7500938" y="3100388"/>
          <p14:tracePt t="80752" x="7500938" y="3108325"/>
          <p14:tracePt t="80771" x="7500938" y="3114675"/>
          <p14:tracePt t="80876" x="7500938" y="3136900"/>
          <p14:tracePt t="80878" x="7500938" y="3143250"/>
          <p14:tracePt t="80889" x="7500938" y="3157538"/>
          <p14:tracePt t="80904" x="7500938" y="3200400"/>
          <p14:tracePt t="80922" x="7500938" y="3228975"/>
          <p14:tracePt t="80938" x="7494588" y="3228975"/>
          <p14:tracePt t="80957" x="7494588" y="3236913"/>
          <p14:tracePt t="81099" x="7494588" y="3214688"/>
          <p14:tracePt t="81115" x="7494588" y="3200400"/>
          <p14:tracePt t="81130" x="7494588" y="3194050"/>
          <p14:tracePt t="81268" x="7494588" y="3186113"/>
          <p14:tracePt t="81466" x="7494588" y="3179763"/>
          <p14:tracePt t="81473" x="7494588" y="3171825"/>
          <p14:tracePt t="81543" x="7494588" y="3165475"/>
          <p14:tracePt t="81709" x="7494588" y="3157538"/>
          <p14:tracePt t="81769" x="7500938" y="3157538"/>
          <p14:tracePt t="82426" x="7500938" y="3151188"/>
          <p14:tracePt t="82442" x="7500938" y="3143250"/>
          <p14:tracePt t="82628" x="7494588" y="3143250"/>
          <p14:tracePt t="82636" x="7494588" y="3157538"/>
          <p14:tracePt t="82645" x="7494588" y="3165475"/>
          <p14:tracePt t="82652" x="7494588" y="3179763"/>
          <p14:tracePt t="82673" x="7494588" y="3186113"/>
          <p14:tracePt t="82684" x="7494588" y="3194050"/>
          <p14:tracePt t="82986" x="7480300" y="3194050"/>
          <p14:tracePt t="82996" x="7480300" y="3165475"/>
          <p14:tracePt t="83005" x="7458075" y="3143250"/>
          <p14:tracePt t="83023" x="7423150" y="3086100"/>
          <p14:tracePt t="83039" x="7386638" y="3057525"/>
          <p14:tracePt t="83056" x="7372350" y="3036888"/>
          <p14:tracePt t="83074" x="7358063" y="3000375"/>
          <p14:tracePt t="83092" x="7358063" y="2971800"/>
          <p14:tracePt t="83109" x="7343775" y="2936875"/>
          <p14:tracePt t="83129" x="7337425" y="2871788"/>
          <p14:tracePt t="83142" x="7337425" y="2822575"/>
          <p14:tracePt t="83158" x="7329488" y="2800350"/>
          <p14:tracePt t="83175" x="7329488" y="2765425"/>
          <p14:tracePt t="83192" x="7323138" y="2743200"/>
          <p14:tracePt t="83210" x="7323138" y="2714625"/>
          <p14:tracePt t="83227" x="7315200" y="2665413"/>
          <p14:tracePt t="83244" x="7315200" y="2628900"/>
          <p14:tracePt t="83260" x="7315200" y="2586038"/>
          <p14:tracePt t="83277" x="7315200" y="2551113"/>
          <p14:tracePt t="83294" x="7315200" y="2508250"/>
          <p14:tracePt t="83311" x="7315200" y="2471738"/>
          <p14:tracePt t="83327" x="7315200" y="2457450"/>
          <p14:tracePt t="83346" x="7315200" y="2436813"/>
          <p14:tracePt t="83363" x="7315200" y="2422525"/>
          <p14:tracePt t="83379" x="7315200" y="2400300"/>
          <p14:tracePt t="83395" x="7323138" y="2365375"/>
          <p14:tracePt t="83413" x="7323138" y="2336800"/>
          <p14:tracePt t="83430" x="7329488" y="2300288"/>
          <p14:tracePt t="83432" x="7329488" y="2286000"/>
          <p14:tracePt t="83447" x="7337425" y="2271713"/>
          <p14:tracePt t="83464" x="7351713" y="2251075"/>
          <p14:tracePt t="83481" x="7358063" y="2236788"/>
          <p14:tracePt t="83498" x="7358063" y="2228850"/>
          <p14:tracePt t="83515" x="7358063" y="2214563"/>
          <p14:tracePt t="83531" x="7366000" y="2200275"/>
          <p14:tracePt t="83548" x="7366000" y="2185988"/>
          <p14:tracePt t="83565" x="7372350" y="2171700"/>
          <p14:tracePt t="83581" x="7380288" y="2165350"/>
          <p14:tracePt t="83598" x="7380288" y="2151063"/>
          <p14:tracePt t="83615" x="7380288" y="2143125"/>
          <p14:tracePt t="83633" x="7386638" y="2136775"/>
          <p14:tracePt t="83650" x="7386638" y="2122488"/>
          <p14:tracePt t="83667" x="7386638" y="2114550"/>
          <p14:tracePt t="83683" x="7386638" y="2108200"/>
          <p14:tracePt t="83700" x="7386638" y="2093913"/>
          <p14:tracePt t="83717" x="7386638" y="2085975"/>
          <p14:tracePt t="83734" x="7394575" y="2065338"/>
          <p14:tracePt t="83755" x="7394575" y="2057400"/>
          <p14:tracePt t="83777" x="7394575" y="2051050"/>
          <p14:tracePt t="83786" x="7400925" y="2051050"/>
          <p14:tracePt t="83802" x="7400925" y="2036763"/>
          <p14:tracePt t="83819" x="7400925" y="2028825"/>
          <p14:tracePt t="83836" x="7400925" y="2022475"/>
          <p14:tracePt t="83853" x="7408863" y="2008188"/>
          <p14:tracePt t="83871" x="7408863" y="1993900"/>
          <p14:tracePt t="83888" x="7408863" y="1985963"/>
          <p14:tracePt t="83905" x="7408863" y="1971675"/>
          <p14:tracePt t="83923" x="7415213" y="1957388"/>
          <p14:tracePt t="83941" x="7423150" y="1943100"/>
          <p14:tracePt t="83955" x="7423150" y="1936750"/>
          <p14:tracePt t="83971" x="7423150" y="1928813"/>
          <p14:tracePt t="83988" x="7429500" y="1928813"/>
          <p14:tracePt t="84007" x="7437438" y="1914525"/>
          <p14:tracePt t="84024" x="7443788" y="1908175"/>
          <p14:tracePt t="84040" x="7451725" y="1893888"/>
          <p14:tracePt t="84056" x="7466013" y="1885950"/>
          <p14:tracePt t="84073" x="7472363" y="1879600"/>
          <p14:tracePt t="84092" x="7472363" y="1871663"/>
          <p14:tracePt t="84126" x="7480300" y="1871663"/>
          <p14:tracePt t="84143" x="7480300" y="1865313"/>
          <p14:tracePt t="84160" x="7486650" y="1857375"/>
          <p14:tracePt t="84199" x="7494588" y="1857375"/>
          <p14:tracePt t="84271" x="7500938" y="1857375"/>
          <p14:tracePt t="84285" x="7500938" y="1851025"/>
          <p14:tracePt t="84295" x="7508875" y="1851025"/>
          <p14:tracePt t="84308" x="7508875" y="1843088"/>
          <p14:tracePt t="84340" x="7515225" y="1843088"/>
          <p14:tracePt t="84409" x="7523163" y="1843088"/>
          <p14:tracePt t="87442" x="7500938" y="1885950"/>
          <p14:tracePt t="87448" x="7486650" y="1943100"/>
          <p14:tracePt t="87463" x="7466013" y="2022475"/>
          <p14:tracePt t="87480" x="7451725" y="2085975"/>
          <p14:tracePt t="87495" x="7400925" y="2151063"/>
          <p14:tracePt t="87513" x="7315200" y="2214563"/>
          <p14:tracePt t="87533" x="7180263" y="2265363"/>
          <p14:tracePt t="87547" x="7108825" y="2314575"/>
          <p14:tracePt t="87564" x="6872288" y="2436813"/>
          <p14:tracePt t="87580" x="6657975" y="2557463"/>
          <p14:tracePt t="87597" x="6437313" y="2714625"/>
          <p14:tracePt t="87614" x="6157913" y="2851150"/>
          <p14:tracePt t="87631" x="6029325" y="2951163"/>
          <p14:tracePt t="87650" x="5843588" y="3086100"/>
          <p14:tracePt t="87667" x="5694363" y="3143250"/>
          <p14:tracePt t="87684" x="5543550" y="3200400"/>
          <p14:tracePt t="87701" x="5422900" y="3271838"/>
          <p14:tracePt t="87717" x="5314950" y="3343275"/>
          <p14:tracePt t="87732" x="5222875" y="3429000"/>
          <p14:tracePt t="87736" x="5172075" y="3494088"/>
          <p14:tracePt t="87749" x="5114925" y="3551238"/>
          <p14:tracePt t="87769" x="4965700" y="3694113"/>
          <p14:tracePt t="87785" x="4879975" y="3814763"/>
          <p14:tracePt t="87802" x="4800600" y="3908425"/>
          <p14:tracePt t="87817" x="4737100" y="4022725"/>
          <p14:tracePt t="87835" x="4708525" y="4094163"/>
          <p14:tracePt t="87853" x="4686300" y="4186238"/>
          <p14:tracePt t="87856" x="4679950" y="4208463"/>
          <p14:tracePt t="87871" x="4672013" y="4265613"/>
          <p14:tracePt t="87885" x="4665663" y="4294188"/>
          <p14:tracePt t="87902" x="4665663" y="4308475"/>
          <p14:tracePt t="87919" x="4665663" y="4351338"/>
          <p14:tracePt t="87936" x="4657725" y="4386263"/>
          <p14:tracePt t="87954" x="4643438" y="4422775"/>
          <p14:tracePt t="87955" x="4643438" y="4451350"/>
          <p14:tracePt t="87970" x="4643438" y="4486275"/>
          <p14:tracePt t="87988" x="4643438" y="4522788"/>
          <p14:tracePt t="88004" x="4637088" y="4551363"/>
          <p14:tracePt t="88021" x="4637088" y="4572000"/>
          <p14:tracePt t="88040" x="4637088" y="4608513"/>
          <p14:tracePt t="88057" x="4643438" y="4629150"/>
          <p14:tracePt t="88073" x="4665663" y="4665663"/>
          <p14:tracePt t="88090" x="4679950" y="4686300"/>
          <p14:tracePt t="88105" x="4694238" y="4700588"/>
          <p14:tracePt t="88124" x="4708525" y="4708525"/>
          <p14:tracePt t="88144" x="4743450" y="4737100"/>
          <p14:tracePt t="88158" x="4779963" y="4743450"/>
          <p14:tracePt t="88175" x="4808538" y="4751388"/>
          <p14:tracePt t="88191" x="4843463" y="4765675"/>
          <p14:tracePt t="88208" x="4894263" y="4765675"/>
          <p14:tracePt t="88224" x="4929188" y="4765675"/>
          <p14:tracePt t="88228" x="4943475" y="4779963"/>
          <p14:tracePt t="88245" x="4965700" y="4786313"/>
          <p14:tracePt t="88260" x="5008563" y="4800600"/>
          <p14:tracePt t="88277" x="5051425" y="4800600"/>
          <p14:tracePt t="88294" x="5080000" y="4808538"/>
          <p14:tracePt t="88312" x="5122863" y="4814888"/>
          <p14:tracePt t="88327" x="5151438" y="4814888"/>
          <p14:tracePt t="88342" x="5200650" y="4814888"/>
          <p14:tracePt t="88360" x="5272088" y="4829175"/>
          <p14:tracePt t="88376" x="5337175" y="4829175"/>
          <p14:tracePt t="88394" x="5394325" y="4829175"/>
          <p14:tracePt t="88410" x="5437188" y="4829175"/>
          <p14:tracePt t="88429" x="5457825" y="4829175"/>
          <p14:tracePt t="88445" x="5494338" y="4829175"/>
          <p14:tracePt t="88466" x="5529263" y="4837113"/>
          <p14:tracePt t="88478" x="5557838" y="4843463"/>
          <p14:tracePt t="88495" x="5594350" y="4851400"/>
          <p14:tracePt t="88514" x="5629275" y="4851400"/>
          <p14:tracePt t="88531" x="5672138" y="4857750"/>
          <p14:tracePt t="88546" x="5708650" y="4857750"/>
          <p14:tracePt t="88547" x="5729288" y="4857750"/>
          <p14:tracePt t="88568" x="5780088" y="4857750"/>
          <p14:tracePt t="88580" x="5815013" y="4865688"/>
          <p14:tracePt t="88598" x="5843588" y="4872038"/>
          <p14:tracePt t="88615" x="5872163" y="4872038"/>
          <p14:tracePt t="88631" x="5886450" y="4872038"/>
          <p14:tracePt t="88651" x="5937250" y="4879975"/>
          <p14:tracePt t="88664" x="5980113" y="4879975"/>
          <p14:tracePt t="88685" x="6057900" y="4894263"/>
          <p14:tracePt t="88698" x="6122988" y="4900613"/>
          <p14:tracePt t="88717" x="6194425" y="4908550"/>
          <p14:tracePt t="88735" x="6257925" y="4908550"/>
          <p14:tracePt t="88739" x="6280150" y="4908550"/>
          <p14:tracePt t="88749" x="6294438" y="4908550"/>
          <p14:tracePt t="88766" x="6315075" y="4908550"/>
          <p14:tracePt t="88784" x="6323013" y="4908550"/>
          <p14:tracePt t="88834" x="6329363" y="4908550"/>
          <p14:tracePt t="88838" x="6337300" y="4908550"/>
          <p14:tracePt t="88853" x="6372225" y="4900613"/>
          <p14:tracePt t="88872" x="6415088" y="4879975"/>
          <p14:tracePt t="88884" x="6443663" y="4843463"/>
          <p14:tracePt t="88902" x="6480175" y="4786313"/>
          <p14:tracePt t="88918" x="6494463" y="4757738"/>
          <p14:tracePt t="88936" x="6494463" y="4751388"/>
          <p14:tracePt t="88972" x="6500813" y="4743450"/>
          <p14:tracePt t="88988" x="6508750" y="4729163"/>
          <p14:tracePt t="89005" x="6508750" y="4694238"/>
          <p14:tracePt t="89021" x="6523038" y="4608513"/>
          <p14:tracePt t="89038" x="6543675" y="4514850"/>
          <p14:tracePt t="89056" x="6543675" y="4479925"/>
          <p14:tracePt t="89162" x="6565900" y="4486275"/>
          <p14:tracePt t="89168" x="6600825" y="4508500"/>
          <p14:tracePt t="89176" x="6657975" y="4529138"/>
          <p14:tracePt t="89190" x="6794500" y="4594225"/>
          <p14:tracePt t="89207" x="6951663" y="4629150"/>
          <p14:tracePt t="89224" x="7072313" y="4672013"/>
          <p14:tracePt t="89242" x="7158038" y="4686300"/>
          <p14:tracePt t="89258" x="7215188" y="4743450"/>
          <p14:tracePt t="89260" x="7223125" y="4757738"/>
          <p14:tracePt t="89274" x="7237413" y="4779963"/>
          <p14:tracePt t="89291" x="7237413" y="4843463"/>
          <p14:tracePt t="89309" x="7237413" y="4894263"/>
          <p14:tracePt t="89326" x="7200900" y="4937125"/>
          <p14:tracePt t="89342" x="7165975" y="4965700"/>
          <p14:tracePt t="89360" x="7115175" y="4986338"/>
          <p14:tracePt t="89376" x="7051675" y="5022850"/>
          <p14:tracePt t="89393" x="6929438" y="5057775"/>
          <p14:tracePt t="89414" x="6823075" y="5086350"/>
          <p14:tracePt t="89427" x="6723063" y="5108575"/>
          <p14:tracePt t="89445" x="6565900" y="5122863"/>
          <p14:tracePt t="89463" x="6294438" y="5129213"/>
          <p14:tracePt t="89479" x="6151563" y="5129213"/>
          <p14:tracePt t="89496" x="5965825" y="5094288"/>
          <p14:tracePt t="89513" x="5822950" y="5057775"/>
          <p14:tracePt t="89530" x="5686425" y="5014913"/>
          <p14:tracePt t="89548" x="5514975" y="4957763"/>
          <p14:tracePt t="89562" x="5480050" y="4937125"/>
          <p14:tracePt t="89580" x="5408613" y="4857750"/>
          <p14:tracePt t="89597" x="5394325" y="4800600"/>
          <p14:tracePt t="89613" x="5365750" y="4743450"/>
          <p14:tracePt t="89630" x="5365750" y="4694238"/>
          <p14:tracePt t="89647" x="5380038" y="4643438"/>
          <p14:tracePt t="89665" x="5380038" y="4594225"/>
          <p14:tracePt t="89682" x="5394325" y="4437063"/>
          <p14:tracePt t="89699" x="5408613" y="4343400"/>
          <p14:tracePt t="89715" x="5429250" y="4271963"/>
          <p14:tracePt t="89732" x="5451475" y="4257675"/>
          <p14:tracePt t="89749" x="5486400" y="4243388"/>
          <p14:tracePt t="89766" x="5565775" y="4229100"/>
          <p14:tracePt t="89783" x="5680075" y="4194175"/>
          <p14:tracePt t="89800" x="5794375" y="4151313"/>
          <p14:tracePt t="89817" x="5886450" y="4114800"/>
          <p14:tracePt t="89834" x="5980113" y="4071938"/>
          <p14:tracePt t="89852" x="6157913" y="4022725"/>
          <p14:tracePt t="89870" x="6280150" y="3951288"/>
          <p14:tracePt t="89888" x="6400800" y="3900488"/>
          <p14:tracePt t="89901" x="6543675" y="3865563"/>
          <p14:tracePt t="89918" x="6680200" y="3829050"/>
          <p14:tracePt t="89937" x="6808788" y="3814763"/>
          <p14:tracePt t="89954" x="7000875" y="3814763"/>
          <p14:tracePt t="89969" x="7158038" y="3814763"/>
          <p14:tracePt t="89987" x="7294563" y="3794125"/>
          <p14:tracePt t="90003" x="7400925" y="3729038"/>
          <p14:tracePt t="90021" x="7480300" y="3708400"/>
          <p14:tracePt t="90037" x="7537450" y="3708400"/>
          <p14:tracePt t="90054" x="7629525" y="3714750"/>
          <p14:tracePt t="90071" x="7729538" y="3729038"/>
          <p14:tracePt t="90073" x="7772400" y="3743325"/>
          <p14:tracePt t="90088" x="7829550" y="3779838"/>
          <p14:tracePt t="90106" x="7923213" y="3829050"/>
          <p14:tracePt t="90122" x="7986713" y="3865563"/>
          <p14:tracePt t="90139" x="8072438" y="3914775"/>
          <p14:tracePt t="90156" x="8158163" y="3971925"/>
          <p14:tracePt t="90172" x="8237538" y="4029075"/>
          <p14:tracePt t="90189" x="8380413" y="4094163"/>
          <p14:tracePt t="90206" x="8415338" y="4108450"/>
          <p14:tracePt t="90223" x="8443913" y="4137025"/>
          <p14:tracePt t="90241" x="8458200" y="4165600"/>
          <p14:tracePt t="90258" x="8466138" y="4222750"/>
          <p14:tracePt t="90274" x="8472488" y="4322763"/>
          <p14:tracePt t="90292" x="8480425" y="4408488"/>
          <p14:tracePt t="90308" x="8494713" y="4508500"/>
          <p14:tracePt t="90325" x="8509000" y="4572000"/>
          <p14:tracePt t="90343" x="8515350" y="4600575"/>
          <p14:tracePt t="90360" x="8523288" y="4657725"/>
          <p14:tracePt t="90376" x="8523288" y="4729163"/>
          <p14:tracePt t="90393" x="8523288" y="4779963"/>
          <p14:tracePt t="90409" x="8515350" y="4814888"/>
          <p14:tracePt t="90426" x="8494713" y="4865688"/>
          <p14:tracePt t="90444" x="8480425" y="4908550"/>
          <p14:tracePt t="90461" x="8458200" y="4943475"/>
          <p14:tracePt t="90478" x="8443913" y="4986338"/>
          <p14:tracePt t="90495" x="8415338" y="5022850"/>
          <p14:tracePt t="90511" x="8394700" y="5051425"/>
          <p14:tracePt t="90528" x="8380413" y="5080000"/>
          <p14:tracePt t="90545" x="8351838" y="5100638"/>
          <p14:tracePt t="90564" x="8301038" y="5137150"/>
          <p14:tracePt t="90580" x="8286750" y="5165725"/>
          <p14:tracePt t="90597" x="8258175" y="5200650"/>
          <p14:tracePt t="90613" x="8237538" y="5229225"/>
          <p14:tracePt t="90630" x="8223250" y="5243513"/>
          <p14:tracePt t="90649" x="8194675" y="5243513"/>
          <p14:tracePt t="90664" x="8172450" y="5257800"/>
          <p14:tracePt t="90668" x="8166100" y="5257800"/>
          <p14:tracePt t="90683" x="8151813" y="5265738"/>
          <p14:tracePt t="90698" x="8143875" y="5265738"/>
          <p14:tracePt t="90715" x="8137525" y="5265738"/>
          <p14:tracePt t="91802" x="8129588" y="5265738"/>
          <p14:tracePt t="91818" x="8123238" y="5265738"/>
          <p14:tracePt t="91824" x="8115300" y="5265738"/>
          <p14:tracePt t="91840" x="8108950" y="5272088"/>
          <p14:tracePt t="91852" x="8080375" y="5272088"/>
          <p14:tracePt t="91886" x="8058150" y="5280025"/>
          <p14:tracePt t="91903" x="8037513" y="5286375"/>
          <p14:tracePt t="91919" x="8015288" y="5294313"/>
          <p14:tracePt t="91936" x="7966075" y="5314950"/>
          <p14:tracePt t="91951" x="7943850" y="5337175"/>
          <p14:tracePt t="91970" x="7837488" y="5437188"/>
          <p14:tracePt t="91987" x="7786688" y="5465763"/>
          <p14:tracePt t="92004" x="7751763" y="5508625"/>
          <p14:tracePt t="92019" x="7715250" y="5543550"/>
          <p14:tracePt t="92037" x="7666038" y="5572125"/>
          <p14:tracePt t="92053" x="7643813" y="5594350"/>
          <p14:tracePt t="92070" x="7594600" y="5622925"/>
          <p14:tracePt t="92089" x="7572375" y="5637213"/>
          <p14:tracePt t="92105" x="7558088" y="5643563"/>
          <p14:tracePt t="92121" x="7543800" y="5651500"/>
          <p14:tracePt t="92141" x="7529513" y="5651500"/>
          <p14:tracePt t="92156" x="7523163" y="5651500"/>
          <p14:tracePt t="92162" x="7515225" y="5657850"/>
          <p14:tracePt t="92171" x="7515225" y="5665788"/>
          <p14:tracePt t="92189" x="7500938" y="5672138"/>
          <p14:tracePt t="92207" x="7458075" y="5680075"/>
          <p14:tracePt t="92222" x="7423150" y="5694363"/>
          <p14:tracePt t="92240" x="7386638" y="5708650"/>
          <p14:tracePt t="92243" x="7366000" y="5722938"/>
          <p14:tracePt t="92257" x="7358063" y="5722938"/>
          <p14:tracePt t="92274" x="7315200" y="5743575"/>
          <p14:tracePt t="92292" x="7300913" y="5751513"/>
          <p14:tracePt t="92307" x="7294563" y="5757863"/>
          <p14:tracePt t="92324" x="7280275" y="5757863"/>
          <p14:tracePt t="92359" x="7272338" y="5757863"/>
          <p14:tracePt t="92387" x="7265988" y="5757863"/>
          <p14:tracePt t="92410" x="7258050" y="5757863"/>
          <p14:tracePt t="92423" x="7251700" y="5757863"/>
          <p14:tracePt t="92432" x="7243763" y="5757863"/>
          <p14:tracePt t="92443" x="7237413" y="5757863"/>
          <p14:tracePt t="92462" x="7223125" y="5765800"/>
          <p14:tracePt t="92479" x="7208838" y="5765800"/>
          <p14:tracePt t="92512" x="7200900" y="5765800"/>
          <p14:tracePt t="92530" x="7200900" y="5772150"/>
          <p14:tracePt t="92546" x="7194550" y="5772150"/>
          <p14:tracePt t="92564" x="7186613" y="5772150"/>
          <p14:tracePt t="92584" x="7180263" y="5772150"/>
          <p14:tracePt t="92847" x="7172325" y="5772150"/>
          <p14:tracePt t="94956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신장 트리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알고리즘</a:t>
            </a:r>
            <a:r>
              <a:rPr lang="en-US" altLang="ko-KR" sz="3200" dirty="0" smtClean="0"/>
              <a:t> </a:t>
            </a:r>
            <a:endParaRPr lang="ko-KR" altLang="en-US" sz="3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358770"/>
            <a:ext cx="8289630" cy="44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3"/>
    </mc:Choice>
    <mc:Fallback xmlns="">
      <p:transition spd="slow" advTm="3000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82860" y="149378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 smtClean="0"/>
              <a:t>방향</a:t>
            </a:r>
            <a:r>
              <a:rPr lang="en-US" altLang="ko-KR" dirty="0" smtClean="0"/>
              <a:t> </a:t>
            </a:r>
            <a:r>
              <a:rPr lang="ko-KR" altLang="en-US" dirty="0"/>
              <a:t>그래프에 대해 정점들의 선행 순서를 위배하지 않으면서 모든 정점을 나열하는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위상 정렬이란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2483895"/>
            <a:ext cx="7515835" cy="31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99"/>
    </mc:Choice>
    <mc:Fallback xmlns="">
      <p:transition spd="slow" advTm="1016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3029" x="7637463" y="4071938"/>
          <p14:tracePt t="33085" x="7637463" y="4065588"/>
          <p14:tracePt t="33092" x="7629525" y="4065588"/>
          <p14:tracePt t="33106" x="7608888" y="4051300"/>
          <p14:tracePt t="33122" x="7572375" y="4037013"/>
          <p14:tracePt t="33139" x="7551738" y="4037013"/>
          <p14:tracePt t="33157" x="7523163" y="4029075"/>
          <p14:tracePt t="33173" x="7494588" y="4029075"/>
          <p14:tracePt t="33190" x="7472363" y="4022725"/>
          <p14:tracePt t="33208" x="7415213" y="4008438"/>
          <p14:tracePt t="33224" x="7366000" y="3979863"/>
          <p14:tracePt t="33241" x="7315200" y="3957638"/>
          <p14:tracePt t="33258" x="7272338" y="3914775"/>
          <p14:tracePt t="33278" x="7215188" y="3829050"/>
          <p14:tracePt t="33296" x="7186613" y="3800475"/>
          <p14:tracePt t="33311" x="7151688" y="3779838"/>
          <p14:tracePt t="33328" x="7129463" y="3751263"/>
          <p14:tracePt t="33343" x="7108825" y="3736975"/>
          <p14:tracePt t="33360" x="7100888" y="3722688"/>
          <p14:tracePt t="33398" x="7100888" y="3714750"/>
          <p14:tracePt t="33411" x="7100888" y="3686175"/>
          <p14:tracePt t="33429" x="7100888" y="3651250"/>
          <p14:tracePt t="33445" x="7100888" y="3594100"/>
          <p14:tracePt t="33462" x="7100888" y="3543300"/>
          <p14:tracePt t="33479" x="7094538" y="3486150"/>
          <p14:tracePt t="33496" x="7086600" y="3457575"/>
          <p14:tracePt t="33499" x="7086600" y="3443288"/>
          <p14:tracePt t="33513" x="7086600" y="3408363"/>
          <p14:tracePt t="33530" x="7086600" y="3371850"/>
          <p14:tracePt t="33547" x="7086600" y="3351213"/>
          <p14:tracePt t="33565" x="7086600" y="3322638"/>
          <p14:tracePt t="33582" x="7086600" y="3300413"/>
          <p14:tracePt t="33598" x="7086600" y="3294063"/>
          <p14:tracePt t="33615" x="7086600" y="3279775"/>
          <p14:tracePt t="33632" x="7080250" y="3251200"/>
          <p14:tracePt t="33651" x="7080250" y="3228975"/>
          <p14:tracePt t="33667" x="7065963" y="3208338"/>
          <p14:tracePt t="33683" x="7058025" y="3194050"/>
          <p14:tracePt t="33702" x="7058025" y="3186113"/>
          <p14:tracePt t="33719" x="7051675" y="3171825"/>
          <p14:tracePt t="33736" x="7043738" y="3165475"/>
          <p14:tracePt t="33751" x="7037388" y="3157538"/>
          <p14:tracePt t="33768" x="7037388" y="3151188"/>
          <p14:tracePt t="33788" x="7037388" y="3143250"/>
          <p14:tracePt t="34719" x="7029450" y="3143250"/>
          <p14:tracePt t="34891" x="7029450" y="3151188"/>
          <p14:tracePt t="34953" x="7029450" y="3157538"/>
          <p14:tracePt t="35116" x="7029450" y="3165475"/>
          <p14:tracePt t="35149" x="7029450" y="3171825"/>
          <p14:tracePt t="35154" x="7029450" y="3179763"/>
          <p14:tracePt t="35176" x="7029450" y="3186113"/>
          <p14:tracePt t="35193" x="7029450" y="3194050"/>
          <p14:tracePt t="35201" x="7015163" y="3194050"/>
          <p14:tracePt t="35212" x="7015163" y="3208338"/>
          <p14:tracePt t="35229" x="7008813" y="3214688"/>
          <p14:tracePt t="35247" x="7000875" y="3228975"/>
          <p14:tracePt t="35265" x="7000875" y="3236913"/>
          <p14:tracePt t="35282" x="7000875" y="3243263"/>
          <p14:tracePt t="35297" x="6986588" y="3251200"/>
          <p14:tracePt t="35316" x="6965950" y="3257550"/>
          <p14:tracePt t="35331" x="6951663" y="3257550"/>
          <p14:tracePt t="35349" x="6929438" y="3265488"/>
          <p14:tracePt t="35365" x="6915150" y="3265488"/>
          <p14:tracePt t="35384" x="6900863" y="3265488"/>
          <p14:tracePt t="35404" x="6886575" y="3265488"/>
          <p14:tracePt t="35435" x="6880225" y="3265488"/>
          <p14:tracePt t="35496" x="6880225" y="3257550"/>
          <p14:tracePt t="35505" x="6865938" y="3251200"/>
          <p14:tracePt t="35512" x="6865938" y="3243263"/>
          <p14:tracePt t="35528" x="6851650" y="3228975"/>
          <p14:tracePt t="35538" x="6851650" y="3222625"/>
          <p14:tracePt t="35553" x="6843713" y="3214688"/>
          <p14:tracePt t="35570" x="6843713" y="3208338"/>
          <p14:tracePt t="35587" x="6837363" y="3208338"/>
          <p14:tracePt t="35604" x="6837363" y="3186113"/>
          <p14:tracePt t="35620" x="6837363" y="3165475"/>
          <p14:tracePt t="35638" x="6837363" y="3143250"/>
          <p14:tracePt t="35655" x="6837363" y="3128963"/>
          <p14:tracePt t="35673" x="6837363" y="3122613"/>
          <p14:tracePt t="35692" x="6843713" y="3100388"/>
          <p14:tracePt t="35706" x="6843713" y="3094038"/>
          <p14:tracePt t="35724" x="6858000" y="3071813"/>
          <p14:tracePt t="35743" x="6865938" y="3051175"/>
          <p14:tracePt t="35759" x="6880225" y="3036888"/>
          <p14:tracePt t="35777" x="6894513" y="3028950"/>
          <p14:tracePt t="35791" x="6915150" y="2994025"/>
          <p14:tracePt t="35808" x="6929438" y="2971800"/>
          <p14:tracePt t="35825" x="6965950" y="2957513"/>
          <p14:tracePt t="35844" x="6986588" y="2957513"/>
          <p14:tracePt t="35859" x="6994525" y="2957513"/>
          <p14:tracePt t="35876" x="7015163" y="2957513"/>
          <p14:tracePt t="35893" x="7051675" y="2951163"/>
          <p14:tracePt t="35913" x="7094538" y="2951163"/>
          <p14:tracePt t="35930" x="7115175" y="2957513"/>
          <p14:tracePt t="35945" x="7143750" y="2965450"/>
          <p14:tracePt t="35962" x="7165975" y="2979738"/>
          <p14:tracePt t="35979" x="7180263" y="2986088"/>
          <p14:tracePt t="35996" x="7180263" y="3000375"/>
          <p14:tracePt t="36015" x="7180263" y="3008313"/>
          <p14:tracePt t="36029" x="7180263" y="3014663"/>
          <p14:tracePt t="36050" x="7180263" y="3043238"/>
          <p14:tracePt t="36064" x="7180263" y="3065463"/>
          <p14:tracePt t="36081" x="7186613" y="3086100"/>
          <p14:tracePt t="36098" x="7186613" y="3100388"/>
          <p14:tracePt t="36115" x="7186613" y="3114675"/>
          <p14:tracePt t="36134" x="7186613" y="3128963"/>
          <p14:tracePt t="36151" x="7186613" y="3143250"/>
          <p14:tracePt t="36166" x="7180263" y="3165475"/>
          <p14:tracePt t="36183" x="7180263" y="3171825"/>
          <p14:tracePt t="36204" x="7172325" y="3179763"/>
          <p14:tracePt t="36217" x="7165975" y="3186113"/>
          <p14:tracePt t="36236" x="7151688" y="3194050"/>
          <p14:tracePt t="36251" x="7137400" y="3194050"/>
          <p14:tracePt t="36268" x="7123113" y="3194050"/>
          <p14:tracePt t="36287" x="7094538" y="3208338"/>
          <p14:tracePt t="36302" x="7072313" y="3214688"/>
          <p14:tracePt t="36320" x="7065963" y="3214688"/>
          <p14:tracePt t="36337" x="7043738" y="3222625"/>
          <p14:tracePt t="36354" x="7029450" y="3222625"/>
          <p14:tracePt t="36370" x="7015163" y="3222625"/>
          <p14:tracePt t="36372" x="7000875" y="3222625"/>
          <p14:tracePt t="36389" x="6994525" y="3222625"/>
          <p14:tracePt t="36404" x="6986588" y="3222625"/>
          <p14:tracePt t="36421" x="6980238" y="3222625"/>
          <p14:tracePt t="36439" x="6965950" y="3222625"/>
          <p14:tracePt t="36456" x="6943725" y="3228975"/>
          <p14:tracePt t="36473" x="6929438" y="3228975"/>
          <p14:tracePt t="36490" x="6908800" y="3228975"/>
          <p14:tracePt t="36507" x="6900863" y="3228975"/>
          <p14:tracePt t="36525" x="6886575" y="3228975"/>
          <p14:tracePt t="36540" x="6880225" y="3228975"/>
          <p14:tracePt t="36558" x="6858000" y="3214688"/>
          <p14:tracePt t="36576" x="6843713" y="3208338"/>
          <p14:tracePt t="36592" x="6837363" y="3200400"/>
          <p14:tracePt t="36610" x="6829425" y="3194050"/>
          <p14:tracePt t="36627" x="6823075" y="3186113"/>
          <p14:tracePt t="36644" x="6823075" y="3165475"/>
          <p14:tracePt t="36660" x="6815138" y="3128963"/>
          <p14:tracePt t="36678" x="6808788" y="3108325"/>
          <p14:tracePt t="36694" x="6808788" y="3086100"/>
          <p14:tracePt t="36712" x="6808788" y="3065463"/>
          <p14:tracePt t="36747" x="6808788" y="3043238"/>
          <p14:tracePt t="36763" x="6808788" y="3036888"/>
          <p14:tracePt t="36780" x="6808788" y="3028950"/>
          <p14:tracePt t="36796" x="6815138" y="3022600"/>
          <p14:tracePt t="36814" x="6823075" y="3014663"/>
          <p14:tracePt t="36830" x="6829425" y="3014663"/>
          <p14:tracePt t="36849" x="6837363" y="3014663"/>
          <p14:tracePt t="36884" x="6843713" y="3014663"/>
          <p14:tracePt t="36903" x="6858000" y="3014663"/>
          <p14:tracePt t="36915" x="6865938" y="3014663"/>
          <p14:tracePt t="36932" x="6872288" y="3022600"/>
          <p14:tracePt t="38321" x="6851650" y="3022600"/>
          <p14:tracePt t="38325" x="6837363" y="3022600"/>
          <p14:tracePt t="38333" x="6823075" y="3028950"/>
          <p14:tracePt t="38348" x="6780213" y="3028950"/>
          <p14:tracePt t="38364" x="6751638" y="3028950"/>
          <p14:tracePt t="38381" x="6723063" y="3036888"/>
          <p14:tracePt t="38398" x="6700838" y="3043238"/>
          <p14:tracePt t="38416" x="6686550" y="3051175"/>
          <p14:tracePt t="38432" x="6657975" y="3051175"/>
          <p14:tracePt t="38450" x="6623050" y="3051175"/>
          <p14:tracePt t="38466" x="6586538" y="3051175"/>
          <p14:tracePt t="38483" x="6537325" y="3057525"/>
          <p14:tracePt t="38501" x="6494463" y="3057525"/>
          <p14:tracePt t="38517" x="6443663" y="3057525"/>
          <p14:tracePt t="38534" x="6408738" y="3057525"/>
          <p14:tracePt t="38552" x="6372225" y="3057525"/>
          <p14:tracePt t="38568" x="6357938" y="3057525"/>
          <p14:tracePt t="38586" x="6351588" y="3057525"/>
          <p14:tracePt t="38603" x="6329363" y="3057525"/>
          <p14:tracePt t="38620" x="6308725" y="3057525"/>
          <p14:tracePt t="38637" x="6286500" y="3057525"/>
          <p14:tracePt t="38654" x="6280150" y="3057525"/>
          <p14:tracePt t="38671" x="6257925" y="3065463"/>
          <p14:tracePt t="38688" x="6243638" y="3071813"/>
          <p14:tracePt t="38704" x="6237288" y="3079750"/>
          <p14:tracePt t="38778" x="6237288" y="3086100"/>
          <p14:tracePt t="38803" x="6229350" y="3086100"/>
          <p14:tracePt t="38841" x="6229350" y="3094038"/>
          <p14:tracePt t="38866" x="6229350" y="3100388"/>
          <p14:tracePt t="38873" x="6229350" y="3108325"/>
          <p14:tracePt t="38887" x="6229350" y="3114675"/>
          <p14:tracePt t="38897" x="6223000" y="3114675"/>
          <p14:tracePt t="38913" x="6223000" y="3128963"/>
          <p14:tracePt t="38926" x="6215063" y="3136900"/>
          <p14:tracePt t="38961" x="6208713" y="3136900"/>
          <p14:tracePt t="38977" x="6208713" y="3143250"/>
          <p14:tracePt t="38994" x="6208713" y="3151188"/>
          <p14:tracePt t="39012" x="6200775" y="3157538"/>
          <p14:tracePt t="39029" x="6186488" y="3165475"/>
          <p14:tracePt t="39046" x="6180138" y="3171825"/>
          <p14:tracePt t="39063" x="6165850" y="3186113"/>
          <p14:tracePt t="39080" x="6151563" y="3186113"/>
          <p14:tracePt t="39099" x="6137275" y="3194050"/>
          <p14:tracePt t="39116" x="6122988" y="3200400"/>
          <p14:tracePt t="39132" x="6108700" y="3200400"/>
          <p14:tracePt t="39148" x="6094413" y="3200400"/>
          <p14:tracePt t="39165" x="6080125" y="3200400"/>
          <p14:tracePt t="39182" x="6065838" y="3200400"/>
          <p14:tracePt t="39200" x="6037263" y="3200400"/>
          <p14:tracePt t="39219" x="6015038" y="3200400"/>
          <p14:tracePt t="39233" x="5972175" y="3200400"/>
          <p14:tracePt t="39250" x="5922963" y="3200400"/>
          <p14:tracePt t="39269" x="5886450" y="3171825"/>
          <p14:tracePt t="39286" x="5851525" y="3165475"/>
          <p14:tracePt t="39302" x="5829300" y="3157538"/>
          <p14:tracePt t="39318" x="5822950" y="3151188"/>
          <p14:tracePt t="39338" x="5822950" y="3143250"/>
          <p14:tracePt t="39354" x="5815013" y="3143250"/>
          <p14:tracePt t="39369" x="5808663" y="3128963"/>
          <p14:tracePt t="39389" x="5808663" y="3100388"/>
          <p14:tracePt t="39405" x="5800725" y="3071813"/>
          <p14:tracePt t="39423" x="5794375" y="3051175"/>
          <p14:tracePt t="39440" x="5794375" y="3036888"/>
          <p14:tracePt t="39455" x="5794375" y="3022600"/>
          <p14:tracePt t="39472" x="5794375" y="3008313"/>
          <p14:tracePt t="39489" x="5808663" y="2994025"/>
          <p14:tracePt t="39506" x="5822950" y="2986088"/>
          <p14:tracePt t="39523" x="5822950" y="2971800"/>
          <p14:tracePt t="39540" x="5837238" y="2971800"/>
          <p14:tracePt t="39557" x="5837238" y="2965450"/>
          <p14:tracePt t="39574" x="5851525" y="2965450"/>
          <p14:tracePt t="39609" x="5857875" y="2965450"/>
          <p14:tracePt t="39615" x="5857875" y="2957513"/>
          <p14:tracePt t="39625" x="5865813" y="2957513"/>
          <p14:tracePt t="39642" x="5880100" y="2957513"/>
          <p14:tracePt t="39660" x="5915025" y="2957513"/>
          <p14:tracePt t="39676" x="5943600" y="2965450"/>
          <p14:tracePt t="39693" x="5965825" y="2965450"/>
          <p14:tracePt t="39710" x="6008688" y="2979738"/>
          <p14:tracePt t="39727" x="6043613" y="2986088"/>
          <p14:tracePt t="39744" x="6057900" y="2994025"/>
          <p14:tracePt t="39762" x="6057900" y="3000375"/>
          <p14:tracePt t="39779" x="6057900" y="3014663"/>
          <p14:tracePt t="39795" x="6057900" y="3036888"/>
          <p14:tracePt t="39813" x="6057900" y="3057525"/>
          <p14:tracePt t="39830" x="6065838" y="3065463"/>
          <p14:tracePt t="39847" x="6065838" y="3079750"/>
          <p14:tracePt t="39864" x="6065838" y="3086100"/>
          <p14:tracePt t="39880" x="6065838" y="3094038"/>
          <p14:tracePt t="39914" x="6065838" y="3100388"/>
          <p14:tracePt t="40043" x="6065838" y="3108325"/>
          <p14:tracePt t="40249" x="6065838" y="3114675"/>
          <p14:tracePt t="40295" x="6065838" y="3122613"/>
          <p14:tracePt t="40303" x="6057900" y="3122613"/>
          <p14:tracePt t="40310" x="6057900" y="3128963"/>
          <p14:tracePt t="40324" x="6051550" y="3136900"/>
          <p14:tracePt t="40340" x="6051550" y="3143250"/>
          <p14:tracePt t="40359" x="6051550" y="3151188"/>
          <p14:tracePt t="40376" x="6043613" y="3151188"/>
          <p14:tracePt t="40409" x="6043613" y="3157538"/>
          <p14:tracePt t="40446" x="6043613" y="3165475"/>
          <p14:tracePt t="40450" x="6037263" y="3165475"/>
          <p14:tracePt t="40474" x="6022975" y="3165475"/>
          <p14:tracePt t="40497" x="6015038" y="3165475"/>
          <p14:tracePt t="40681" x="6008688" y="3165475"/>
          <p14:tracePt t="40715" x="6008688" y="3157538"/>
          <p14:tracePt t="40764" x="6008688" y="3151188"/>
          <p14:tracePt t="41802" x="6022975" y="3151188"/>
          <p14:tracePt t="41816" x="6043613" y="3151188"/>
          <p14:tracePt t="41825" x="6051550" y="3151188"/>
          <p14:tracePt t="41833" x="6057900" y="3151188"/>
          <p14:tracePt t="41857" x="6072188" y="3151188"/>
          <p14:tracePt t="41871" x="6086475" y="3151188"/>
          <p14:tracePt t="41880" x="6100763" y="3151188"/>
          <p14:tracePt t="41891" x="6122988" y="3151188"/>
          <p14:tracePt t="41909" x="6180138" y="3151188"/>
          <p14:tracePt t="41926" x="6237288" y="3151188"/>
          <p14:tracePt t="41944" x="6286500" y="3151188"/>
          <p14:tracePt t="41960" x="6323013" y="3151188"/>
          <p14:tracePt t="41976" x="6351588" y="3151188"/>
          <p14:tracePt t="41994" x="6357938" y="3151188"/>
          <p14:tracePt t="42011" x="6365875" y="3151188"/>
          <p14:tracePt t="42028" x="6415088" y="3151188"/>
          <p14:tracePt t="42045" x="6451600" y="3151188"/>
          <p14:tracePt t="42062" x="6494463" y="3151188"/>
          <p14:tracePt t="42079" x="6529388" y="3151188"/>
          <p14:tracePt t="42096" x="6572250" y="3157538"/>
          <p14:tracePt t="42113" x="6615113" y="3157538"/>
          <p14:tracePt t="42115" x="6637338" y="3157538"/>
          <p14:tracePt t="42130" x="6657975" y="3165475"/>
          <p14:tracePt t="42147" x="6694488" y="3165475"/>
          <p14:tracePt t="42165" x="6723063" y="3165475"/>
          <p14:tracePt t="42181" x="6757988" y="3165475"/>
          <p14:tracePt t="42198" x="6815138" y="3165475"/>
          <p14:tracePt t="42215" x="6872288" y="3171825"/>
          <p14:tracePt t="42232" x="6900863" y="3179763"/>
          <p14:tracePt t="42250" x="6929438" y="3186113"/>
          <p14:tracePt t="42266" x="6951663" y="3186113"/>
          <p14:tracePt t="43114" x="6943725" y="3186113"/>
          <p14:tracePt t="63746" x="6937375" y="3200400"/>
          <p14:tracePt t="63758" x="6929438" y="3243263"/>
          <p14:tracePt t="63768" x="6923088" y="3271838"/>
          <p14:tracePt t="63775" x="6915150" y="3286125"/>
          <p14:tracePt t="63790" x="6908800" y="3314700"/>
          <p14:tracePt t="63808" x="6900863" y="3351213"/>
          <p14:tracePt t="63825" x="6900863" y="3371850"/>
          <p14:tracePt t="63842" x="6900863" y="3400425"/>
          <p14:tracePt t="63860" x="6900863" y="3465513"/>
          <p14:tracePt t="63878" x="6900863" y="3508375"/>
          <p14:tracePt t="63895" x="6894513" y="3536950"/>
          <p14:tracePt t="63912" x="6894513" y="3579813"/>
          <p14:tracePt t="63930" x="6886575" y="3657600"/>
          <p14:tracePt t="63947" x="6886575" y="3729038"/>
          <p14:tracePt t="63962" x="6886575" y="3779838"/>
          <p14:tracePt t="63979" x="6886575" y="3808413"/>
          <p14:tracePt t="63996" x="6886575" y="3843338"/>
          <p14:tracePt t="64014" x="6886575" y="3886200"/>
          <p14:tracePt t="64032" x="6886575" y="3922713"/>
          <p14:tracePt t="64049" x="6886575" y="3965575"/>
          <p14:tracePt t="64064" x="6886575" y="4022725"/>
          <p14:tracePt t="64081" x="6886575" y="4065588"/>
          <p14:tracePt t="64100" x="6886575" y="4094163"/>
          <p14:tracePt t="64118" x="6886575" y="4122738"/>
          <p14:tracePt t="64133" x="6886575" y="4137025"/>
          <p14:tracePt t="64150" x="6894513" y="4143375"/>
          <p14:tracePt t="64167" x="6900863" y="4151313"/>
          <p14:tracePt t="64186" x="6915150" y="4157663"/>
          <p14:tracePt t="64201" x="6937375" y="4157663"/>
          <p14:tracePt t="64219" x="6980238" y="4157663"/>
          <p14:tracePt t="64237" x="7023100" y="4157663"/>
          <p14:tracePt t="64255" x="7043738" y="4157663"/>
          <p14:tracePt t="64271" x="7058025" y="4157663"/>
          <p14:tracePt t="64274" x="7065963" y="4157663"/>
          <p14:tracePt t="64290" x="7072313" y="4157663"/>
          <p14:tracePt t="64306" x="7080250" y="4171950"/>
          <p14:tracePt t="64323" x="7100888" y="4186238"/>
          <p14:tracePt t="64340" x="7115175" y="4194175"/>
          <p14:tracePt t="64356" x="7129463" y="4208463"/>
          <p14:tracePt t="64373" x="7143750" y="4214813"/>
          <p14:tracePt t="64390" x="7151688" y="4229100"/>
          <p14:tracePt t="64412" x="7165975" y="4243388"/>
          <p14:tracePt t="64425" x="7180263" y="4257675"/>
          <p14:tracePt t="64442" x="7186613" y="4300538"/>
          <p14:tracePt t="64460" x="7229475" y="4357688"/>
          <p14:tracePt t="64476" x="7265988" y="4429125"/>
          <p14:tracePt t="64494" x="7286625" y="4494213"/>
          <p14:tracePt t="64510" x="7286625" y="4508500"/>
          <p14:tracePt t="64529" x="7294563" y="4537075"/>
          <p14:tracePt t="64545" x="7294563" y="4551363"/>
          <p14:tracePt t="64562" x="7294563" y="4579938"/>
          <p14:tracePt t="64579" x="7300913" y="4600575"/>
          <p14:tracePt t="64597" x="7300913" y="4622800"/>
          <p14:tracePt t="64613" x="7300913" y="4643438"/>
          <p14:tracePt t="64630" x="7300913" y="4657725"/>
          <p14:tracePt t="64647" x="7300913" y="4686300"/>
          <p14:tracePt t="64665" x="7294563" y="4722813"/>
          <p14:tracePt t="64667" x="7294563" y="4729163"/>
          <p14:tracePt t="64683" x="7265988" y="4772025"/>
          <p14:tracePt t="64699" x="7258050" y="4814888"/>
          <p14:tracePt t="64717" x="7251700" y="4851400"/>
          <p14:tracePt t="64733" x="7237413" y="4879975"/>
          <p14:tracePt t="64750" x="7223125" y="4900613"/>
          <p14:tracePt t="64767" x="7215188" y="4914900"/>
          <p14:tracePt t="64785" x="7186613" y="4929188"/>
          <p14:tracePt t="64803" x="7151688" y="4943475"/>
          <p14:tracePt t="64819" x="7115175" y="4957763"/>
          <p14:tracePt t="64836" x="7086600" y="4972050"/>
          <p14:tracePt t="64853" x="7023100" y="4994275"/>
          <p14:tracePt t="64870" x="7000875" y="4994275"/>
          <p14:tracePt t="64887" x="6958013" y="5000625"/>
          <p14:tracePt t="64904" x="6929438" y="5000625"/>
          <p14:tracePt t="64922" x="6865938" y="5014913"/>
          <p14:tracePt t="64939" x="6794500" y="5014913"/>
          <p14:tracePt t="64956" x="6700838" y="5014913"/>
          <p14:tracePt t="64973" x="6615113" y="4986338"/>
          <p14:tracePt t="64990" x="6508750" y="4957763"/>
          <p14:tracePt t="65008" x="6343650" y="4894263"/>
          <p14:tracePt t="65024" x="6251575" y="4843463"/>
          <p14:tracePt t="65041" x="6151563" y="4814888"/>
          <p14:tracePt t="65058" x="6065838" y="4794250"/>
          <p14:tracePt t="65076" x="5943600" y="4729163"/>
          <p14:tracePt t="65094" x="5786438" y="4608513"/>
          <p14:tracePt t="65110" x="5672138" y="4551363"/>
          <p14:tracePt t="65127" x="5586413" y="4479925"/>
          <p14:tracePt t="65144" x="5522913" y="4422775"/>
          <p14:tracePt t="65163" x="5480050" y="4365625"/>
          <p14:tracePt t="65181" x="5429250" y="4214813"/>
          <p14:tracePt t="65197" x="5422900" y="4043363"/>
          <p14:tracePt t="65213" x="5400675" y="3851275"/>
          <p14:tracePt t="65230" x="5380038" y="3594100"/>
          <p14:tracePt t="65247" x="5380038" y="3286125"/>
          <p14:tracePt t="65264" x="5380038" y="3051175"/>
          <p14:tracePt t="65283" x="5414963" y="2786063"/>
          <p14:tracePt t="65300" x="5451475" y="2636838"/>
          <p14:tracePt t="65318" x="5514975" y="2514600"/>
          <p14:tracePt t="65335" x="5557838" y="2400300"/>
          <p14:tracePt t="65353" x="5672138" y="2236788"/>
          <p14:tracePt t="65368" x="5757863" y="2143125"/>
          <p14:tracePt t="65385" x="5886450" y="2057400"/>
          <p14:tracePt t="65402" x="5980113" y="1985963"/>
          <p14:tracePt t="65420" x="6029325" y="1965325"/>
          <p14:tracePt t="65437" x="6086475" y="1943100"/>
          <p14:tracePt t="65454" x="6215063" y="1914525"/>
          <p14:tracePt t="65471" x="6315075" y="1879600"/>
          <p14:tracePt t="65487" x="6386513" y="1879600"/>
          <p14:tracePt t="65504" x="6480175" y="1879600"/>
          <p14:tracePt t="65521" x="6580188" y="1879600"/>
          <p14:tracePt t="65540" x="6729413" y="1922463"/>
          <p14:tracePt t="65556" x="6794500" y="1943100"/>
          <p14:tracePt t="65573" x="6880225" y="1979613"/>
          <p14:tracePt t="65591" x="6986588" y="2014538"/>
          <p14:tracePt t="65608" x="7080250" y="2057400"/>
          <p14:tracePt t="65624" x="7180263" y="2093913"/>
          <p14:tracePt t="65642" x="7329488" y="2171700"/>
          <p14:tracePt t="65661" x="7400925" y="2222500"/>
          <p14:tracePt t="65677" x="7480300" y="2265363"/>
          <p14:tracePt t="65693" x="7551738" y="2328863"/>
          <p14:tracePt t="65710" x="7608888" y="2408238"/>
          <p14:tracePt t="65728" x="7680325" y="2522538"/>
          <p14:tracePt t="65745" x="7715250" y="2614613"/>
          <p14:tracePt t="65762" x="7772400" y="2693988"/>
          <p14:tracePt t="65779" x="7837488" y="2857500"/>
          <p14:tracePt t="65796" x="7923213" y="2957513"/>
          <p14:tracePt t="65813" x="7986713" y="3071813"/>
          <p14:tracePt t="65830" x="8072438" y="3179763"/>
          <p14:tracePt t="65847" x="8129588" y="3257550"/>
          <p14:tracePt t="65864" x="8166100" y="3351213"/>
          <p14:tracePt t="65883" x="8172450" y="3486150"/>
          <p14:tracePt t="65900" x="8180388" y="3594100"/>
          <p14:tracePt t="65917" x="8186738" y="3700463"/>
          <p14:tracePt t="65934" x="8201025" y="3814763"/>
          <p14:tracePt t="65952" x="8223250" y="3914775"/>
          <p14:tracePt t="65969" x="8223250" y="3986213"/>
          <p14:tracePt t="65984" x="8223250" y="4071938"/>
          <p14:tracePt t="65987" x="8223250" y="4108450"/>
          <p14:tracePt t="66002" x="8223250" y="4186238"/>
          <p14:tracePt t="66019" x="8208963" y="4286250"/>
          <p14:tracePt t="66035" x="8201025" y="4343400"/>
          <p14:tracePt t="66053" x="8180388" y="4429125"/>
          <p14:tracePt t="66072" x="8137525" y="4514850"/>
          <p14:tracePt t="66089" x="8115300" y="4565650"/>
          <p14:tracePt t="66104" x="8094663" y="4622800"/>
          <p14:tracePt t="66122" x="8051800" y="4679950"/>
          <p14:tracePt t="66140" x="8015288" y="4737100"/>
          <p14:tracePt t="66155" x="7972425" y="4779963"/>
          <p14:tracePt t="66173" x="7908925" y="4886325"/>
          <p14:tracePt t="66190" x="7872413" y="4957763"/>
          <p14:tracePt t="66209" x="7815263" y="5008563"/>
          <p14:tracePt t="66225" x="7772400" y="5037138"/>
          <p14:tracePt t="66241" x="7715250" y="5065713"/>
          <p14:tracePt t="66259" x="7643813" y="5114925"/>
          <p14:tracePt t="66276" x="7586663" y="5129213"/>
          <p14:tracePt t="66293" x="7537450" y="5137150"/>
          <p14:tracePt t="66310" x="7486650" y="5172075"/>
          <p14:tracePt t="66328" x="7358063" y="5222875"/>
          <p14:tracePt t="66346" x="7265988" y="5272088"/>
          <p14:tracePt t="66363" x="7200900" y="5294313"/>
          <p14:tracePt t="66380" x="7137400" y="5322888"/>
          <p14:tracePt t="66397" x="7058025" y="5337175"/>
          <p14:tracePt t="66414" x="6980238" y="5343525"/>
          <p14:tracePt t="66430" x="6880225" y="5343525"/>
          <p14:tracePt t="66446" x="6829425" y="5337175"/>
          <p14:tracePt t="66464" x="6751638" y="5329238"/>
          <p14:tracePt t="66481" x="6680200" y="5322888"/>
          <p14:tracePt t="66498" x="6608763" y="5308600"/>
          <p14:tracePt t="66502" x="6580188" y="5308600"/>
          <p14:tracePt t="66515" x="6523038" y="5280025"/>
          <p14:tracePt t="66533" x="6480175" y="5272088"/>
          <p14:tracePt t="66550" x="6400800" y="5251450"/>
          <p14:tracePt t="66566" x="6300788" y="5229225"/>
          <p14:tracePt t="66583" x="6208713" y="5194300"/>
          <p14:tracePt t="66603" x="6094413" y="5143500"/>
          <p14:tracePt t="66620" x="6051550" y="5122863"/>
          <p14:tracePt t="66636" x="6015038" y="5108575"/>
          <p14:tracePt t="66653" x="5957888" y="5080000"/>
          <p14:tracePt t="66669" x="5922963" y="5065713"/>
          <p14:tracePt t="66688" x="5872163" y="5037138"/>
          <p14:tracePt t="66704" x="5843588" y="5000625"/>
          <p14:tracePt t="66721" x="5822950" y="4972050"/>
          <p14:tracePt t="66738" x="5786438" y="4922838"/>
          <p14:tracePt t="66755" x="5780088" y="4851400"/>
          <p14:tracePt t="66772" x="5757863" y="4772025"/>
          <p14:tracePt t="66791" x="5729288" y="4629150"/>
          <p14:tracePt t="66809" x="5722938" y="4543425"/>
          <p14:tracePt t="66826" x="5715000" y="4437063"/>
          <p14:tracePt t="66842" x="5700713" y="4329113"/>
          <p14:tracePt t="66859" x="5700713" y="4214813"/>
          <p14:tracePt t="66876" x="5708650" y="3986213"/>
          <p14:tracePt t="66893" x="5715000" y="3808413"/>
          <p14:tracePt t="66910" x="5743575" y="3643313"/>
          <p14:tracePt t="66927" x="5751513" y="3486150"/>
          <p14:tracePt t="66944" x="5772150" y="3343275"/>
          <p14:tracePt t="66960" x="5815013" y="3200400"/>
          <p14:tracePt t="66962" x="5843588" y="3128963"/>
          <p14:tracePt t="66980" x="5865813" y="3036888"/>
          <p14:tracePt t="66996" x="5900738" y="2936875"/>
          <p14:tracePt t="66999" x="5929313" y="2894013"/>
          <p14:tracePt t="67014" x="5943600" y="2857500"/>
          <p14:tracePt t="67030" x="5980113" y="2814638"/>
          <p14:tracePt t="67051" x="6029325" y="2743200"/>
          <p14:tracePt t="67066" x="6094413" y="2700338"/>
          <p14:tracePt t="67083" x="6180138" y="2636838"/>
          <p14:tracePt t="67098" x="6265863" y="2571750"/>
          <p14:tracePt t="67117" x="6343650" y="2522538"/>
          <p14:tracePt t="67132" x="6451600" y="2500313"/>
          <p14:tracePt t="67134" x="6480175" y="2493963"/>
          <p14:tracePt t="67149" x="6586538" y="2471738"/>
          <p14:tracePt t="67168" x="6665913" y="2471738"/>
          <p14:tracePt t="67185" x="6751638" y="2471738"/>
          <p14:tracePt t="67203" x="6829425" y="2471738"/>
          <p14:tracePt t="67220" x="6958013" y="2486025"/>
          <p14:tracePt t="67235" x="7058025" y="2508250"/>
          <p14:tracePt t="67252" x="7072313" y="2508250"/>
          <p14:tracePt t="67269" x="7123113" y="2522538"/>
          <p14:tracePt t="67286" x="7180263" y="2543175"/>
          <p14:tracePt t="67304" x="7208838" y="2557463"/>
          <p14:tracePt t="67321" x="7251700" y="2571750"/>
          <p14:tracePt t="67340" x="7315200" y="2614613"/>
          <p14:tracePt t="67357" x="7337425" y="2628900"/>
          <p14:tracePt t="67374" x="7372350" y="2651125"/>
          <p14:tracePt t="67389" x="7408863" y="2679700"/>
          <p14:tracePt t="67409" x="7472363" y="2728913"/>
          <p14:tracePt t="67426" x="7494588" y="2751138"/>
          <p14:tracePt t="67442" x="7515225" y="2794000"/>
          <p14:tracePt t="67458" x="7551738" y="2836863"/>
          <p14:tracePt t="67475" x="7572375" y="2865438"/>
          <p14:tracePt t="67492" x="7608888" y="2922588"/>
          <p14:tracePt t="67509" x="7658100" y="2971800"/>
          <p14:tracePt t="67529" x="7694613" y="3051175"/>
          <p14:tracePt t="67545" x="7758113" y="3151188"/>
          <p14:tracePt t="67561" x="7794625" y="3228975"/>
          <p14:tracePt t="67577" x="7823200" y="3286125"/>
          <p14:tracePt t="67596" x="7851775" y="3351213"/>
          <p14:tracePt t="67612" x="7866063" y="3422650"/>
          <p14:tracePt t="67629" x="7872413" y="3486150"/>
          <p14:tracePt t="67646" x="7894638" y="3571875"/>
          <p14:tracePt t="67665" x="7923213" y="3708400"/>
          <p14:tracePt t="67681" x="7929563" y="3800475"/>
          <p14:tracePt t="67698" x="7951788" y="3871913"/>
          <p14:tracePt t="67715" x="7951788" y="3922713"/>
          <p14:tracePt t="67732" x="7972425" y="3971925"/>
          <p14:tracePt t="67750" x="7972425" y="4037013"/>
          <p14:tracePt t="67766" x="7972425" y="4071938"/>
          <p14:tracePt t="67784" x="7972425" y="4114800"/>
          <p14:tracePt t="67801" x="7972425" y="4165600"/>
          <p14:tracePt t="67818" x="7972425" y="4200525"/>
          <p14:tracePt t="67836" x="7972425" y="4251325"/>
          <p14:tracePt t="67852" x="7958138" y="4300538"/>
          <p14:tracePt t="67869" x="7943850" y="4351338"/>
          <p14:tracePt t="67886" x="7915275" y="4408488"/>
          <p14:tracePt t="67904" x="7908925" y="4457700"/>
          <p14:tracePt t="67921" x="7886700" y="4500563"/>
          <p14:tracePt t="67938" x="7858125" y="4543425"/>
          <p14:tracePt t="67955" x="7837488" y="4586288"/>
          <p14:tracePt t="67973" x="7823200" y="4608513"/>
          <p14:tracePt t="67990" x="7808913" y="4643438"/>
          <p14:tracePt t="67993" x="7800975" y="4651375"/>
          <p14:tracePt t="68006" x="7800975" y="4657725"/>
          <p14:tracePt t="68024" x="7794625" y="4679950"/>
          <p14:tracePt t="68042" x="7780338" y="4686300"/>
          <p14:tracePt t="68058" x="7780338" y="4694238"/>
          <p14:tracePt t="68075" x="7772400" y="4700588"/>
          <p14:tracePt t="68095" x="7758113" y="4714875"/>
          <p14:tracePt t="68114" x="7751763" y="4722813"/>
          <p14:tracePt t="68127" x="7743825" y="4729163"/>
          <p14:tracePt t="68144" x="7737475" y="4729163"/>
          <p14:tracePt t="68163" x="7737475" y="4737100"/>
          <p14:tracePt t="68184" x="7729538" y="4737100"/>
          <p14:tracePt t="79389" x="7743825" y="4708525"/>
          <p14:tracePt t="79397" x="7780338" y="4637088"/>
          <p14:tracePt t="79406" x="7808913" y="4557713"/>
          <p14:tracePt t="79420" x="7858125" y="4443413"/>
          <p14:tracePt t="79437" x="7894638" y="4386263"/>
          <p14:tracePt t="79454" x="7908925" y="4357688"/>
          <p14:tracePt t="79472" x="7915275" y="4351338"/>
          <p14:tracePt t="79920" x="7908925" y="4351338"/>
          <p14:tracePt t="79937" x="7900988" y="4351338"/>
          <p14:tracePt t="79953" x="7894638" y="4351338"/>
          <p14:tracePt t="80000" x="7886700" y="4343400"/>
          <p14:tracePt t="80008" x="7880350" y="4329113"/>
          <p14:tracePt t="80029" x="7843838" y="4314825"/>
          <p14:tracePt t="80038" x="7823200" y="4314825"/>
          <p14:tracePt t="80055" x="7780338" y="4294188"/>
          <p14:tracePt t="80071" x="7723188" y="4279900"/>
          <p14:tracePt t="80088" x="7686675" y="4257675"/>
          <p14:tracePt t="80106" x="7651750" y="4229100"/>
          <p14:tracePt t="80122" x="7637463" y="4222750"/>
          <p14:tracePt t="80139" x="7629525" y="4214813"/>
          <p14:tracePt t="80178" x="7615238" y="4208463"/>
          <p14:tracePt t="80190" x="7608888" y="4200525"/>
          <p14:tracePt t="80209" x="7572375" y="4186238"/>
          <p14:tracePt t="80225" x="7543800" y="4165600"/>
          <p14:tracePt t="80243" x="7523163" y="4143375"/>
          <p14:tracePt t="80262" x="7486650" y="4100513"/>
          <p14:tracePt t="80277" x="7480300" y="4094163"/>
          <p14:tracePt t="80295" x="7451725" y="4065588"/>
          <p14:tracePt t="80311" x="7437438" y="4051300"/>
          <p14:tracePt t="80328" x="7429500" y="4043363"/>
          <p14:tracePt t="80346" x="7429500" y="4037013"/>
          <p14:tracePt t="80362" x="7423150" y="4029075"/>
          <p14:tracePt t="80380" x="7415213" y="4029075"/>
          <p14:tracePt t="80397" x="7408863" y="4014788"/>
          <p14:tracePt t="80414" x="7400925" y="4008438"/>
          <p14:tracePt t="80430" x="7386638" y="3994150"/>
          <p14:tracePt t="80447" x="7372350" y="3979863"/>
          <p14:tracePt t="80466" x="7366000" y="3951288"/>
          <p14:tracePt t="80482" x="7351713" y="3937000"/>
          <p14:tracePt t="80500" x="7343775" y="3914775"/>
          <p14:tracePt t="80505" x="7337425" y="3900488"/>
          <p14:tracePt t="80517" x="7337425" y="3894138"/>
          <p14:tracePt t="80534" x="7315200" y="3857625"/>
          <p14:tracePt t="80550" x="7315200" y="3843338"/>
          <p14:tracePt t="80568" x="7300913" y="3808413"/>
          <p14:tracePt t="80586" x="7294563" y="3808413"/>
          <p14:tracePt t="80604" x="7280275" y="3800475"/>
          <p14:tracePt t="80624" x="7272338" y="3771900"/>
          <p14:tracePt t="80636" x="7265988" y="3771900"/>
          <p14:tracePt t="80654" x="7229475" y="3722688"/>
          <p14:tracePt t="80671" x="7208838" y="3694113"/>
          <p14:tracePt t="80689" x="7186613" y="3671888"/>
          <p14:tracePt t="80705" x="7180263" y="3643313"/>
          <p14:tracePt t="80722" x="7158038" y="3622675"/>
          <p14:tracePt t="80741" x="7115175" y="3586163"/>
          <p14:tracePt t="80759" x="7094538" y="3571875"/>
          <p14:tracePt t="80774" x="7065963" y="3557588"/>
          <p14:tracePt t="80792" x="7037388" y="3536950"/>
          <p14:tracePt t="80809" x="7008813" y="3529013"/>
          <p14:tracePt t="80824" x="6972300" y="3514725"/>
          <p14:tracePt t="80826" x="6951663" y="3508375"/>
          <p14:tracePt t="80842" x="6937375" y="3500438"/>
          <p14:tracePt t="80861" x="6929438" y="3494088"/>
          <p14:tracePt t="80878" x="6923088" y="3486150"/>
          <p14:tracePt t="80894" x="6908800" y="3479800"/>
          <p14:tracePt t="80896" x="6900863" y="3479800"/>
          <p14:tracePt t="80928" x="6880225" y="3465513"/>
          <p14:tracePt t="80946" x="6865938" y="3465513"/>
          <p14:tracePt t="80962" x="6829425" y="3457575"/>
          <p14:tracePt t="80980" x="6815138" y="3451225"/>
          <p14:tracePt t="80996" x="6780213" y="3443288"/>
          <p14:tracePt t="81002" x="6772275" y="3429000"/>
          <p14:tracePt t="81013" x="6729413" y="3429000"/>
          <p14:tracePt t="81030" x="6694488" y="3422650"/>
          <p14:tracePt t="81048" x="6672263" y="3414713"/>
          <p14:tracePt t="81065" x="6657975" y="3408363"/>
          <p14:tracePt t="81082" x="6629400" y="3400425"/>
          <p14:tracePt t="81099" x="6600825" y="3394075"/>
          <p14:tracePt t="81116" x="6565900" y="3386138"/>
          <p14:tracePt t="81133" x="6551613" y="3386138"/>
          <p14:tracePt t="81151" x="6523038" y="3379788"/>
          <p14:tracePt t="81169" x="6486525" y="3371850"/>
          <p14:tracePt t="81185" x="6480175" y="3371850"/>
          <p14:tracePt t="81202" x="6465888" y="3371850"/>
          <p14:tracePt t="81219" x="6437313" y="3357563"/>
          <p14:tracePt t="81236" x="6415088" y="3357563"/>
          <p14:tracePt t="81254" x="6357938" y="3343275"/>
          <p14:tracePt t="81275" x="6323013" y="3336925"/>
          <p14:tracePt t="81290" x="6300788" y="3328988"/>
          <p14:tracePt t="81305" x="6272213" y="3328988"/>
          <p14:tracePt t="81322" x="6251575" y="3328988"/>
          <p14:tracePt t="81340" x="6215063" y="3314700"/>
          <p14:tracePt t="81356" x="6180138" y="3308350"/>
          <p14:tracePt t="81373" x="6157913" y="3308350"/>
          <p14:tracePt t="81390" x="6143625" y="3308350"/>
          <p14:tracePt t="81408" x="6143625" y="3300413"/>
          <p14:tracePt t="81427" x="6137275" y="3300413"/>
          <p14:tracePt t="81523" x="6129338" y="3294063"/>
          <p14:tracePt t="81570" x="6122988" y="3294063"/>
          <p14:tracePt t="81574" x="6115050" y="3294063"/>
          <p14:tracePt t="81590" x="6115050" y="3286125"/>
          <p14:tracePt t="81608" x="6108700" y="3286125"/>
          <p14:tracePt t="81623" x="6100763" y="3286125"/>
          <p14:tracePt t="81639" x="6100763" y="3279775"/>
          <p14:tracePt t="82005" x="6108700" y="3279775"/>
          <p14:tracePt t="82012" x="6122988" y="3279775"/>
          <p14:tracePt t="82024" x="6137275" y="3279775"/>
          <p14:tracePt t="82042" x="6151563" y="3279775"/>
          <p14:tracePt t="82060" x="6172200" y="3279775"/>
          <p14:tracePt t="82076" x="6186488" y="3279775"/>
          <p14:tracePt t="82093" x="6208713" y="3279775"/>
          <p14:tracePt t="82112" x="6223000" y="3279775"/>
          <p14:tracePt t="82127" x="6237288" y="3286125"/>
          <p14:tracePt t="82144" x="6257925" y="3286125"/>
          <p14:tracePt t="82163" x="6315075" y="3286125"/>
          <p14:tracePt t="82179" x="6365875" y="3286125"/>
          <p14:tracePt t="82196" x="6415088" y="3286125"/>
          <p14:tracePt t="82213" x="6486525" y="3279775"/>
          <p14:tracePt t="82230" x="6529388" y="3279775"/>
          <p14:tracePt t="82247" x="6565900" y="3265488"/>
          <p14:tracePt t="82264" x="6594475" y="3251200"/>
          <p14:tracePt t="82281" x="6608763" y="3243263"/>
          <p14:tracePt t="82300" x="6623050" y="3236913"/>
          <p14:tracePt t="82318" x="6637338" y="3236913"/>
          <p14:tracePt t="82334" x="6651625" y="3222625"/>
          <p14:tracePt t="82350" x="6680200" y="3222625"/>
          <p14:tracePt t="82368" x="6694488" y="3208338"/>
          <p14:tracePt t="82384" x="6737350" y="3200400"/>
          <p14:tracePt t="82402" x="6780213" y="3186113"/>
          <p14:tracePt t="82418" x="6823075" y="3179763"/>
          <p14:tracePt t="82436" x="6851650" y="3171825"/>
          <p14:tracePt t="82456" x="6858000" y="3171825"/>
          <p14:tracePt t="82491" x="6865938" y="3171825"/>
          <p14:tracePt t="82506" x="6872288" y="3171825"/>
          <p14:tracePt t="82523" x="6880225" y="3171825"/>
          <p14:tracePt t="82539" x="6894513" y="3171825"/>
          <p14:tracePt t="82943" x="6880225" y="3171825"/>
          <p14:tracePt t="82959" x="6872288" y="3171825"/>
          <p14:tracePt t="82968" x="6865938" y="3179763"/>
          <p14:tracePt t="82975" x="6858000" y="3186113"/>
          <p14:tracePt t="82984" x="6851650" y="3186113"/>
          <p14:tracePt t="83004" x="6823075" y="3200400"/>
          <p14:tracePt t="83022" x="6794500" y="3214688"/>
          <p14:tracePt t="83037" x="6780213" y="3228975"/>
          <p14:tracePt t="83053" x="6743700" y="3251200"/>
          <p14:tracePt t="83070" x="6729413" y="3271838"/>
          <p14:tracePt t="83087" x="6715125" y="3294063"/>
          <p14:tracePt t="83104" x="6708775" y="3336925"/>
          <p14:tracePt t="83105" x="6700838" y="3371850"/>
          <p14:tracePt t="83122" x="6700838" y="3443288"/>
          <p14:tracePt t="83139" x="6723063" y="3494088"/>
          <p14:tracePt t="83155" x="6751638" y="3543300"/>
          <p14:tracePt t="83173" x="6772275" y="3594100"/>
          <p14:tracePt t="83190" x="6794500" y="3636963"/>
          <p14:tracePt t="83208" x="6823075" y="3708400"/>
          <p14:tracePt t="83226" x="6829425" y="3729038"/>
          <p14:tracePt t="83243" x="6829425" y="3736975"/>
          <p14:tracePt t="83261" x="6837363" y="3751263"/>
          <p14:tracePt t="83277" x="6843713" y="3771900"/>
          <p14:tracePt t="83294" x="6858000" y="3808413"/>
          <p14:tracePt t="83311" x="6872288" y="3822700"/>
          <p14:tracePt t="83328" x="6880225" y="3836988"/>
          <p14:tracePt t="83345" x="6900863" y="3843338"/>
          <p14:tracePt t="83363" x="6900863" y="3851275"/>
          <p14:tracePt t="83378" x="6908800" y="3851275"/>
          <p14:tracePt t="83415" x="6915150" y="3857625"/>
          <p14:tracePt t="84255" x="6915150" y="3865563"/>
          <p14:tracePt t="84263" x="6915150" y="3871913"/>
          <p14:tracePt t="84274" x="6915150" y="3879850"/>
          <p14:tracePt t="84287" x="6923088" y="3894138"/>
          <p14:tracePt t="84304" x="6929438" y="3894138"/>
          <p14:tracePt t="84323" x="6929438" y="3900488"/>
          <p14:tracePt t="84343" x="6937375" y="3900488"/>
          <p14:tracePt t="84362" x="6937375" y="3908425"/>
          <p14:tracePt t="84373" x="6943725" y="3908425"/>
          <p14:tracePt t="84390" x="6951663" y="3908425"/>
          <p14:tracePt t="84407" x="6958013" y="3914775"/>
          <p14:tracePt t="84424" x="6986588" y="3922713"/>
          <p14:tracePt t="84440" x="7023100" y="3929063"/>
          <p14:tracePt t="84459" x="7058025" y="3929063"/>
          <p14:tracePt t="84483" x="7072313" y="3929063"/>
          <p14:tracePt t="84614" x="7080250" y="3929063"/>
          <p14:tracePt t="84655" x="7086600" y="3929063"/>
          <p14:tracePt t="84663" x="7094538" y="3929063"/>
          <p14:tracePt t="84678" x="7100888" y="3929063"/>
          <p14:tracePt t="84685" x="7108825" y="3929063"/>
          <p14:tracePt t="84701" x="7115175" y="3929063"/>
          <p14:tracePt t="84715" x="7123113" y="3929063"/>
          <p14:tracePt t="84732" x="7158038" y="3929063"/>
          <p14:tracePt t="84754" x="7180263" y="3929063"/>
          <p14:tracePt t="84768" x="7194550" y="3929063"/>
          <p14:tracePt t="84785" x="7208838" y="3922713"/>
          <p14:tracePt t="84790" x="7215188" y="3922713"/>
          <p14:tracePt t="84800" x="7223125" y="3914775"/>
          <p14:tracePt t="84820" x="7229475" y="3908425"/>
          <p14:tracePt t="84835" x="7258050" y="3900488"/>
          <p14:tracePt t="84852" x="7280275" y="3900488"/>
          <p14:tracePt t="84873" x="7308850" y="3894138"/>
          <p14:tracePt t="84887" x="7343775" y="3894138"/>
          <p14:tracePt t="84903" x="7351713" y="3894138"/>
          <p14:tracePt t="84921" x="7358063" y="3894138"/>
          <p14:tracePt t="84938" x="7366000" y="3894138"/>
          <p14:tracePt t="84955" x="7372350" y="3894138"/>
          <p14:tracePt t="84997" x="7386638" y="3894138"/>
          <p14:tracePt t="85007" x="7394575" y="3894138"/>
          <p14:tracePt t="85024" x="7423150" y="3894138"/>
          <p14:tracePt t="85042" x="7429500" y="3894138"/>
          <p14:tracePt t="85058" x="7451725" y="3894138"/>
          <p14:tracePt t="85075" x="7466013" y="3894138"/>
          <p14:tracePt t="85092" x="7472363" y="3894138"/>
          <p14:tracePt t="85109" x="7500938" y="3894138"/>
          <p14:tracePt t="85127" x="7515225" y="3894138"/>
          <p14:tracePt t="85144" x="7543800" y="3894138"/>
          <p14:tracePt t="85160" x="7558088" y="3894138"/>
          <p14:tracePt t="85177" x="7580313" y="3894138"/>
          <p14:tracePt t="85195" x="7594600" y="3894138"/>
          <p14:tracePt t="85212" x="7608888" y="3894138"/>
          <p14:tracePt t="85231" x="7651750" y="3894138"/>
          <p14:tracePt t="85246" x="7672388" y="3894138"/>
          <p14:tracePt t="85264" x="7708900" y="3894138"/>
          <p14:tracePt t="85281" x="7723188" y="3894138"/>
          <p14:tracePt t="85298" x="7743825" y="3894138"/>
          <p14:tracePt t="85315" x="7751763" y="3900488"/>
          <p14:tracePt t="85332" x="7758113" y="3900488"/>
          <p14:tracePt t="85353" x="7772400" y="3900488"/>
          <p14:tracePt t="85368" x="7780338" y="3900488"/>
          <p14:tracePt t="85388" x="7800975" y="3894138"/>
          <p14:tracePt t="85402" x="7815263" y="3894138"/>
          <p14:tracePt t="85418" x="7823200" y="3894138"/>
          <p14:tracePt t="85435" x="7823200" y="3900488"/>
          <p14:tracePt t="86381" x="7786688" y="3900488"/>
          <p14:tracePt t="86388" x="7729538" y="3900488"/>
          <p14:tracePt t="86397" x="7694613" y="3894138"/>
          <p14:tracePt t="86412" x="7629525" y="3894138"/>
          <p14:tracePt t="86429" x="7537450" y="3886200"/>
          <p14:tracePt t="86446" x="7480300" y="3879850"/>
          <p14:tracePt t="86464" x="7400925" y="3857625"/>
          <p14:tracePt t="86480" x="7308850" y="3836988"/>
          <p14:tracePt t="86497" x="7200900" y="3814763"/>
          <p14:tracePt t="86514" x="7115175" y="3779838"/>
          <p14:tracePt t="86531" x="7000875" y="3757613"/>
          <p14:tracePt t="86550" x="6886575" y="3722688"/>
          <p14:tracePt t="86566" x="6823075" y="3714750"/>
          <p14:tracePt t="86585" x="6780213" y="3700463"/>
          <p14:tracePt t="86600" x="6729413" y="3679825"/>
          <p14:tracePt t="86618" x="6657975" y="3657600"/>
          <p14:tracePt t="86635" x="6623050" y="3636963"/>
          <p14:tracePt t="86652" x="6515100" y="3594100"/>
          <p14:tracePt t="86669" x="6457950" y="3579813"/>
          <p14:tracePt t="86686" x="6423025" y="3565525"/>
          <p14:tracePt t="86703" x="6386513" y="3551238"/>
          <p14:tracePt t="86720" x="6365875" y="3536950"/>
          <p14:tracePt t="86738" x="6323013" y="3514725"/>
          <p14:tracePt t="86755" x="6308725" y="3500438"/>
          <p14:tracePt t="86772" x="6286500" y="3479800"/>
          <p14:tracePt t="86789" x="6257925" y="3471863"/>
          <p14:tracePt t="86806" x="6251575" y="3451225"/>
          <p14:tracePt t="86824" x="6229350" y="3436938"/>
          <p14:tracePt t="86842" x="6229350" y="3429000"/>
          <p14:tracePt t="86859" x="6215063" y="3422650"/>
          <p14:tracePt t="86876" x="6208713" y="3408363"/>
          <p14:tracePt t="86891" x="6200775" y="3400425"/>
          <p14:tracePt t="86908" x="6186488" y="3394075"/>
          <p14:tracePt t="86935" x="6186488" y="3386138"/>
          <p14:tracePt t="86959" x="6186488" y="3379788"/>
          <p14:tracePt t="86981" x="6186488" y="3365500"/>
          <p14:tracePt t="86996" x="6180138" y="3357563"/>
          <p14:tracePt t="87145" x="6180138" y="3371850"/>
          <p14:tracePt t="87152" x="6180138" y="3386138"/>
          <p14:tracePt t="87165" x="6172200" y="3400425"/>
          <p14:tracePt t="87183" x="6172200" y="3443288"/>
          <p14:tracePt t="87202" x="6180138" y="3565525"/>
          <p14:tracePt t="87220" x="6194425" y="3671888"/>
          <p14:tracePt t="87236" x="6208713" y="3765550"/>
          <p14:tracePt t="87240" x="6223000" y="3829050"/>
          <p14:tracePt t="87253" x="6237288" y="3922713"/>
          <p14:tracePt t="87270" x="6251575" y="4008438"/>
          <p14:tracePt t="87287" x="6265863" y="4057650"/>
          <p14:tracePt t="87302" x="6272213" y="4137025"/>
          <p14:tracePt t="87320" x="6280150" y="4200525"/>
          <p14:tracePt t="87337" x="6280150" y="4279900"/>
          <p14:tracePt t="87354" x="6280150" y="4343400"/>
          <p14:tracePt t="87356" x="6280150" y="4371975"/>
          <p14:tracePt t="87375" x="6280150" y="4429125"/>
          <p14:tracePt t="87390" x="6280150" y="4486275"/>
          <p14:tracePt t="87407" x="6294438" y="4565650"/>
          <p14:tracePt t="87423" x="6300788" y="4600575"/>
          <p14:tracePt t="87440" x="6300788" y="4622800"/>
          <p14:tracePt t="87457" x="6315075" y="4643438"/>
          <p14:tracePt t="88239" x="6308725" y="4643438"/>
          <p14:tracePt t="89157" x="6300788" y="4643438"/>
          <p14:tracePt t="89184" x="6294438" y="4651375"/>
          <p14:tracePt t="89193" x="6286500" y="4651375"/>
          <p14:tracePt t="89208" x="6286500" y="4657725"/>
          <p14:tracePt t="89264" x="6280150" y="4657725"/>
          <p14:tracePt t="89294" x="6272213" y="4657725"/>
          <p14:tracePt t="89305" x="6265863" y="4657725"/>
          <p14:tracePt t="89309" x="6257925" y="4657725"/>
          <p14:tracePt t="89326" x="6251575" y="4657725"/>
          <p14:tracePt t="89342" x="6251575" y="4665663"/>
          <p14:tracePt t="89646" x="6251575" y="4657725"/>
          <p14:tracePt t="89685" x="6251575" y="4651375"/>
          <p14:tracePt t="89701" x="6257925" y="4651375"/>
          <p14:tracePt t="89717" x="6257925" y="4643438"/>
          <p14:tracePt t="89733" x="6265863" y="4643438"/>
          <p14:tracePt t="89749" x="6272213" y="4637088"/>
          <p14:tracePt t="89765" x="6272213" y="4629150"/>
          <p14:tracePt t="89778" x="6280150" y="4629150"/>
          <p14:tracePt t="89848" x="6280150" y="4622800"/>
          <p14:tracePt t="89857" x="6286500" y="4622800"/>
          <p14:tracePt t="89879" x="6286500" y="4614863"/>
          <p14:tracePt t="89990" x="6286500" y="4608513"/>
          <p14:tracePt t="90079" x="6294438" y="4600575"/>
          <p14:tracePt t="90102" x="6300788" y="4600575"/>
          <p14:tracePt t="90119" x="6308725" y="4594225"/>
          <p14:tracePt t="90138" x="6315075" y="4586288"/>
          <p14:tracePt t="90147" x="6323013" y="4586288"/>
          <p14:tracePt t="90166" x="6323013" y="4579938"/>
          <p14:tracePt t="90175" x="6329363" y="4579938"/>
          <p14:tracePt t="90185" x="6329363" y="4565650"/>
          <p14:tracePt t="90198" x="6343650" y="4565650"/>
          <p14:tracePt t="90216" x="6365875" y="4543425"/>
          <p14:tracePt t="90233" x="6372225" y="4537075"/>
          <p14:tracePt t="90252" x="6386513" y="4529138"/>
          <p14:tracePt t="90267" x="6400800" y="4500563"/>
          <p14:tracePt t="90287" x="6429375" y="4457700"/>
          <p14:tracePt t="90304" x="6451600" y="4437063"/>
          <p14:tracePt t="90321" x="6457950" y="4414838"/>
          <p14:tracePt t="90336" x="6480175" y="4394200"/>
          <p14:tracePt t="90353" x="6494463" y="4379913"/>
          <p14:tracePt t="90372" x="6515100" y="4351338"/>
          <p14:tracePt t="90389" x="6529388" y="4329113"/>
          <p14:tracePt t="90406" x="6543675" y="4314825"/>
          <p14:tracePt t="90422" x="6565900" y="4300538"/>
          <p14:tracePt t="90439" x="6586538" y="4286250"/>
          <p14:tracePt t="90457" x="6615113" y="4237038"/>
          <p14:tracePt t="90474" x="6629400" y="4222750"/>
          <p14:tracePt t="90490" x="6651625" y="4200525"/>
          <p14:tracePt t="90496" x="6657975" y="4200525"/>
          <p14:tracePt t="90508" x="6657975" y="4194175"/>
          <p14:tracePt t="90524" x="6672263" y="4186238"/>
          <p14:tracePt t="90542" x="6686550" y="4171950"/>
          <p14:tracePt t="90559" x="6694488" y="4165600"/>
          <p14:tracePt t="90576" x="6700838" y="4157663"/>
          <p14:tracePt t="90593" x="6729413" y="4157663"/>
          <p14:tracePt t="90613" x="6743700" y="4143375"/>
          <p14:tracePt t="90630" x="6751638" y="4137025"/>
          <p14:tracePt t="90645" x="6765925" y="4137025"/>
          <p14:tracePt t="90662" x="6780213" y="4129088"/>
          <p14:tracePt t="90680" x="6786563" y="4129088"/>
          <p14:tracePt t="90697" x="6794500" y="4122738"/>
          <p14:tracePt t="90714" x="6794500" y="4114800"/>
          <p14:tracePt t="90730" x="6800850" y="4108450"/>
          <p14:tracePt t="90747" x="6808788" y="4100513"/>
          <p14:tracePt t="90782" x="6815138" y="4100513"/>
          <p14:tracePt t="90809" x="6823075" y="4100513"/>
          <p14:tracePt t="90819" x="6823075" y="4094163"/>
          <p14:tracePt t="90833" x="6829425" y="4086225"/>
          <p14:tracePt t="90850" x="6829425" y="4071938"/>
          <p14:tracePt t="91044" x="6837363" y="4071938"/>
          <p14:tracePt t="91066" x="6837363" y="4057650"/>
          <p14:tracePt t="91089" x="6843713" y="4057650"/>
          <p14:tracePt t="91102" x="6843713" y="4051300"/>
          <p14:tracePt t="91373" x="6837363" y="4051300"/>
          <p14:tracePt t="91383" x="6829425" y="4051300"/>
          <p14:tracePt t="91397" x="6815138" y="4051300"/>
          <p14:tracePt t="91402" x="6808788" y="4051300"/>
          <p14:tracePt t="91415" x="6800850" y="4051300"/>
          <p14:tracePt t="91432" x="6780213" y="4057650"/>
          <p14:tracePt t="91450" x="6751638" y="4065588"/>
          <p14:tracePt t="91470" x="6729413" y="4071938"/>
          <p14:tracePt t="91486" x="6715125" y="4079875"/>
          <p14:tracePt t="91493" x="6708775" y="4079875"/>
          <p14:tracePt t="91506" x="6700838" y="4086225"/>
          <p14:tracePt t="91523" x="6694488" y="4094163"/>
          <p14:tracePt t="91535" x="6686550" y="4100513"/>
          <p14:tracePt t="91553" x="6680200" y="4100513"/>
          <p14:tracePt t="91570" x="6651625" y="4108450"/>
          <p14:tracePt t="91587" x="6637338" y="4114800"/>
          <p14:tracePt t="91607" x="6580188" y="4151313"/>
          <p14:tracePt t="91624" x="6557963" y="4186238"/>
          <p14:tracePt t="91640" x="6529388" y="4208463"/>
          <p14:tracePt t="91658" x="6508750" y="4243388"/>
          <p14:tracePt t="91674" x="6486525" y="4265613"/>
          <p14:tracePt t="91677" x="6480175" y="4265613"/>
          <p14:tracePt t="91691" x="6472238" y="4271963"/>
          <p14:tracePt t="91709" x="6465888" y="4279900"/>
          <p14:tracePt t="91726" x="6465888" y="4286250"/>
          <p14:tracePt t="91759" x="6457950" y="4286250"/>
          <p14:tracePt t="91910" x="6457950" y="4294188"/>
          <p14:tracePt t="91927" x="6465888" y="4294188"/>
          <p14:tracePt t="91935" x="6472238" y="4294188"/>
          <p14:tracePt t="91950" x="6480175" y="4294188"/>
          <p14:tracePt t="91966" x="6508750" y="4294188"/>
          <p14:tracePt t="91982" x="6529388" y="4286250"/>
          <p14:tracePt t="91999" x="6543675" y="4279900"/>
          <p14:tracePt t="92015" x="6551613" y="4271963"/>
          <p14:tracePt t="92034" x="6586538" y="4257675"/>
          <p14:tracePt t="92051" x="6600825" y="4251325"/>
          <p14:tracePt t="92067" x="6615113" y="4243388"/>
          <p14:tracePt t="92084" x="6637338" y="4237038"/>
          <p14:tracePt t="92101" x="6651625" y="4229100"/>
          <p14:tracePt t="92119" x="6680200" y="4214813"/>
          <p14:tracePt t="92136" x="6700838" y="4200525"/>
          <p14:tracePt t="92152" x="6708775" y="4194175"/>
          <p14:tracePt t="92171" x="6715125" y="4194175"/>
          <p14:tracePt t="92187" x="6723063" y="4179888"/>
          <p14:tracePt t="92204" x="6729413" y="4171950"/>
          <p14:tracePt t="92222" x="6743700" y="4165600"/>
          <p14:tracePt t="92238" x="6757988" y="4157663"/>
          <p14:tracePt t="92258" x="6765925" y="4151313"/>
          <p14:tracePt t="92275" x="6780213" y="4143375"/>
          <p14:tracePt t="92290" x="6786563" y="4137025"/>
          <p14:tracePt t="92291" x="6786563" y="4129088"/>
          <p14:tracePt t="92308" x="6800850" y="4114800"/>
          <p14:tracePt t="92326" x="6815138" y="4100513"/>
          <p14:tracePt t="92343" x="6823075" y="4086225"/>
          <p14:tracePt t="92360" x="6829425" y="4079875"/>
          <p14:tracePt t="92379" x="6837363" y="4071938"/>
          <p14:tracePt t="92398" x="6837363" y="4065588"/>
          <p14:tracePt t="92410" x="6837363" y="4057650"/>
          <p14:tracePt t="92427" x="6843713" y="4051300"/>
          <p14:tracePt t="92444" x="6843713" y="4037013"/>
          <p14:tracePt t="92463" x="6843713" y="4029075"/>
          <p14:tracePt t="92521" x="6843713" y="4022725"/>
          <p14:tracePt t="92536" x="6843713" y="4014788"/>
          <p14:tracePt t="92542" x="6843713" y="4008438"/>
          <p14:tracePt t="92552" x="6843713" y="3986213"/>
          <p14:tracePt t="92564" x="6843713" y="3979863"/>
          <p14:tracePt t="92582" x="6843713" y="3922713"/>
          <p14:tracePt t="92598" x="6843713" y="3914775"/>
          <p14:tracePt t="92618" x="6837363" y="3908425"/>
          <p14:tracePt t="92632" x="6837363" y="3900488"/>
          <p14:tracePt t="92649" x="6829425" y="3894138"/>
          <p14:tracePt t="92666" x="6815138" y="3894138"/>
          <p14:tracePt t="92684" x="6765925" y="3843338"/>
          <p14:tracePt t="92701" x="6723063" y="3779838"/>
          <p14:tracePt t="92720" x="6672263" y="3736975"/>
          <p14:tracePt t="92735" x="6637338" y="3694113"/>
          <p14:tracePt t="92739" x="6623050" y="3679825"/>
          <p14:tracePt t="92754" x="6600825" y="3657600"/>
          <p14:tracePt t="92770" x="6586538" y="3651250"/>
          <p14:tracePt t="92787" x="6580188" y="3636963"/>
          <p14:tracePt t="92804" x="6580188" y="3629025"/>
          <p14:tracePt t="92821" x="6565900" y="3622675"/>
          <p14:tracePt t="92838" x="6557963" y="3614738"/>
          <p14:tracePt t="92855" x="6557963" y="3608388"/>
          <p14:tracePt t="92928" x="6551613" y="3600450"/>
          <p14:tracePt t="92965" x="6551613" y="3586163"/>
          <p14:tracePt t="92973" x="6543675" y="3586163"/>
          <p14:tracePt t="92980" x="6537325" y="3579813"/>
          <p14:tracePt t="92992" x="6529388" y="3571875"/>
          <p14:tracePt t="93009" x="6515100" y="3543300"/>
          <p14:tracePt t="93027" x="6494463" y="3529013"/>
          <p14:tracePt t="93044" x="6486525" y="3522663"/>
          <p14:tracePt t="93061" x="6480175" y="3522663"/>
          <p14:tracePt t="93180" x="6486525" y="3522663"/>
          <p14:tracePt t="93187" x="6486525" y="3529013"/>
          <p14:tracePt t="93198" x="6515100" y="3557588"/>
          <p14:tracePt t="93215" x="6529388" y="3571875"/>
          <p14:tracePt t="93232" x="6551613" y="3608388"/>
          <p14:tracePt t="93249" x="6600825" y="3665538"/>
          <p14:tracePt t="93266" x="6629400" y="3686175"/>
          <p14:tracePt t="93284" x="6665913" y="3736975"/>
          <p14:tracePt t="93300" x="6680200" y="3757613"/>
          <p14:tracePt t="93318" x="6700838" y="3771900"/>
          <p14:tracePt t="93337" x="6708775" y="3779838"/>
          <p14:tracePt t="93354" x="6729413" y="3800475"/>
          <p14:tracePt t="93371" x="6737350" y="3814763"/>
          <p14:tracePt t="93388" x="6757988" y="3829050"/>
          <p14:tracePt t="93405" x="6780213" y="3857625"/>
          <p14:tracePt t="93422" x="6786563" y="3871913"/>
          <p14:tracePt t="93438" x="6786563" y="3879850"/>
          <p14:tracePt t="93456" x="6794500" y="3894138"/>
          <p14:tracePt t="93472" x="6800850" y="3908425"/>
          <p14:tracePt t="93489" x="6808788" y="3922713"/>
          <p14:tracePt t="93506" x="6823075" y="3937000"/>
          <p14:tracePt t="93523" x="6837363" y="3943350"/>
          <p14:tracePt t="93540" x="6843713" y="3951288"/>
          <p14:tracePt t="93558" x="6865938" y="3957638"/>
          <p14:tracePt t="93638" x="6872288" y="3957638"/>
          <p14:tracePt t="93663" x="6880225" y="3957638"/>
          <p14:tracePt t="93669" x="6886575" y="3957638"/>
          <p14:tracePt t="93680" x="6894513" y="3951288"/>
          <p14:tracePt t="93699" x="6915150" y="3922713"/>
          <p14:tracePt t="93714" x="6923088" y="3886200"/>
          <p14:tracePt t="93732" x="6923088" y="3871913"/>
          <p14:tracePt t="93825" x="6929438" y="3865563"/>
          <p14:tracePt t="93856" x="6929438" y="3843338"/>
          <p14:tracePt t="93865" x="6923088" y="3822700"/>
          <p14:tracePt t="93871" x="6923088" y="3814763"/>
          <p14:tracePt t="93883" x="6915150" y="3794125"/>
          <p14:tracePt t="93902" x="6880225" y="3736975"/>
          <p14:tracePt t="93919" x="6865938" y="3722688"/>
          <p14:tracePt t="93935" x="6858000" y="3700463"/>
          <p14:tracePt t="93954" x="6858000" y="3679825"/>
          <p14:tracePt t="93970" x="6858000" y="3657600"/>
          <p14:tracePt t="93972" x="6851650" y="3643313"/>
          <p14:tracePt t="93986" x="6851650" y="3636963"/>
          <p14:tracePt t="94003" x="6843713" y="3622675"/>
          <p14:tracePt t="94020" x="6837363" y="3614738"/>
          <p14:tracePt t="94037" x="6829425" y="3614738"/>
          <p14:tracePt t="94056" x="6823075" y="3614738"/>
          <p14:tracePt t="94075" x="6800850" y="3643313"/>
          <p14:tracePt t="94089" x="6786563" y="3665538"/>
          <p14:tracePt t="94108" x="6786563" y="3671888"/>
          <p14:tracePt t="94123" x="6786563" y="3694113"/>
          <p14:tracePt t="94142" x="6786563" y="3714750"/>
          <p14:tracePt t="94157" x="6794500" y="3743325"/>
          <p14:tracePt t="94175" x="6829425" y="3794125"/>
          <p14:tracePt t="94193" x="6915150" y="3851275"/>
          <p14:tracePt t="94209" x="6958013" y="3865563"/>
          <p14:tracePt t="94227" x="6980238" y="3879850"/>
          <p14:tracePt t="94243" x="7000875" y="3900488"/>
          <p14:tracePt t="94260" x="7043738" y="3922713"/>
          <p14:tracePt t="94278" x="7058025" y="3943350"/>
          <p14:tracePt t="94295" x="7080250" y="3951288"/>
          <p14:tracePt t="94312" x="7100888" y="3957638"/>
          <p14:tracePt t="94329" x="7108825" y="3971925"/>
          <p14:tracePt t="94347" x="7123113" y="3971925"/>
          <p14:tracePt t="94363" x="7123113" y="3979863"/>
          <p14:tracePt t="94380" x="7129463" y="3979863"/>
          <p14:tracePt t="94398" x="7158038" y="4000500"/>
          <p14:tracePt t="94415" x="7172325" y="4022725"/>
          <p14:tracePt t="94432" x="7243763" y="4043363"/>
          <p14:tracePt t="94449" x="7308850" y="4043363"/>
          <p14:tracePt t="94466" x="7351713" y="4043363"/>
          <p14:tracePt t="94483" x="7380288" y="4043363"/>
          <p14:tracePt t="94505" x="7423150" y="4043363"/>
          <p14:tracePt t="94521" x="7437438" y="4037013"/>
          <p14:tracePt t="94535" x="7480300" y="4037013"/>
          <p14:tracePt t="94552" x="7500938" y="4037013"/>
          <p14:tracePt t="94569" x="7566025" y="4037013"/>
          <p14:tracePt t="94586" x="7615238" y="4037013"/>
          <p14:tracePt t="94604" x="7637463" y="4029075"/>
          <p14:tracePt t="94700" x="7643813" y="4029075"/>
          <p14:tracePt t="94711" x="7666038" y="4029075"/>
          <p14:tracePt t="94727" x="7672388" y="4029075"/>
          <p14:tracePt t="94733" x="7680325" y="4037013"/>
          <p14:tracePt t="94741" x="7686675" y="4037013"/>
          <p14:tracePt t="94757" x="7708900" y="4037013"/>
          <p14:tracePt t="94775" x="7723188" y="4037013"/>
          <p14:tracePt t="94792" x="7751763" y="4037013"/>
          <p14:tracePt t="94811" x="7786688" y="4037013"/>
          <p14:tracePt t="94828" x="7794625" y="4037013"/>
          <p14:tracePt t="94845" x="7815263" y="4029075"/>
          <p14:tracePt t="94860" x="7829550" y="4029075"/>
          <p14:tracePt t="94878" x="7843838" y="4029075"/>
          <p14:tracePt t="94895" x="7851775" y="4022725"/>
          <p14:tracePt t="94911" x="7858125" y="4022725"/>
          <p14:tracePt t="94946" x="7858125" y="4014788"/>
          <p14:tracePt t="94963" x="7872413" y="4014788"/>
          <p14:tracePt t="94980" x="7886700" y="4014788"/>
          <p14:tracePt t="94997" x="7894638" y="4014788"/>
          <p14:tracePt t="95015" x="7915275" y="4014788"/>
          <p14:tracePt t="95032" x="7923213" y="4014788"/>
          <p14:tracePt t="95050" x="7937500" y="4014788"/>
          <p14:tracePt t="95106" x="7943850" y="4014788"/>
          <p14:tracePt t="95147" x="7951788" y="4014788"/>
          <p14:tracePt t="95154" x="7958138" y="4014788"/>
          <p14:tracePt t="95168" x="7972425" y="4014788"/>
          <p14:tracePt t="95176" x="7980363" y="4014788"/>
          <p14:tracePt t="95188" x="7994650" y="4014788"/>
          <p14:tracePt t="95205" x="8008938" y="4014788"/>
          <p14:tracePt t="95221" x="8015288" y="4014788"/>
          <p14:tracePt t="95237" x="8023225" y="4014788"/>
          <p14:tracePt t="95256" x="8037513" y="4014788"/>
          <p14:tracePt t="95276" x="8043863" y="4014788"/>
          <p14:tracePt t="95293" x="8058150" y="4014788"/>
          <p14:tracePt t="95310" x="8066088" y="4014788"/>
          <p14:tracePt t="95326" x="8080375" y="4014788"/>
          <p14:tracePt t="95340" x="8086725" y="4014788"/>
          <p14:tracePt t="95357" x="8101013" y="4014788"/>
          <p14:tracePt t="95380" x="8108950" y="4014788"/>
          <p14:tracePt t="95391" x="8115300" y="4014788"/>
          <p14:tracePt t="95543" x="8123238" y="4014788"/>
          <p14:tracePt t="95559" x="8129588" y="4014788"/>
          <p14:tracePt t="95691" x="8137525" y="4014788"/>
          <p14:tracePt t="96475" x="8137525" y="4022725"/>
          <p14:tracePt t="96513" x="8137525" y="4029075"/>
          <p14:tracePt t="96539" x="8137525" y="4037013"/>
          <p14:tracePt t="96566" x="8129588" y="4037013"/>
          <p14:tracePt t="96576" x="8129588" y="4043363"/>
          <p14:tracePt t="96606" x="8129588" y="4051300"/>
          <p14:tracePt t="96653" x="8123238" y="4051300"/>
          <p14:tracePt t="96676" x="8123238" y="4057650"/>
          <p14:tracePt t="96699" x="8123238" y="4065588"/>
          <p14:tracePt t="96764" x="8123238" y="4071938"/>
          <p14:tracePt t="96795" x="8123238" y="4079875"/>
          <p14:tracePt t="96851" x="8123238" y="4086225"/>
          <p14:tracePt t="96867" x="8123238" y="4094163"/>
          <p14:tracePt t="96903" x="8123238" y="4100513"/>
          <p14:tracePt t="96911" x="8123238" y="4108450"/>
          <p14:tracePt t="96937" x="8123238" y="4114800"/>
          <p14:tracePt t="96952" x="8123238" y="4122738"/>
          <p14:tracePt t="96966" x="8123238" y="4129088"/>
          <p14:tracePt t="96974" x="8123238" y="4137025"/>
          <p14:tracePt t="96985" x="8123238" y="4143375"/>
          <p14:tracePt t="97002" x="8123238" y="4165600"/>
          <p14:tracePt t="97021" x="8123238" y="4171950"/>
          <p14:tracePt t="97039" x="8123238" y="4186238"/>
          <p14:tracePt t="97056" x="8123238" y="4200525"/>
          <p14:tracePt t="97074" x="8123238" y="4222750"/>
          <p14:tracePt t="97090" x="8123238" y="4229100"/>
          <p14:tracePt t="97106" x="8123238" y="4243388"/>
          <p14:tracePt t="97123" x="8123238" y="4251325"/>
          <p14:tracePt t="97142" x="8123238" y="4257675"/>
          <p14:tracePt t="97158" x="8123238" y="4265613"/>
          <p14:tracePt t="97161" x="8123238" y="4271963"/>
          <p14:tracePt t="97175" x="8123238" y="4279900"/>
          <p14:tracePt t="97191" x="8123238" y="4286250"/>
          <p14:tracePt t="97214" x="8123238" y="4294188"/>
          <p14:tracePt t="97245" x="8123238" y="4300538"/>
          <p14:tracePt t="97270" x="8123238" y="4314825"/>
          <p14:tracePt t="97288" x="8123238" y="4322763"/>
          <p14:tracePt t="97318" x="8123238" y="4329113"/>
          <p14:tracePt t="97339" x="8123238" y="4337050"/>
          <p14:tracePt t="97354" x="8115300" y="4343400"/>
          <p14:tracePt t="97379" x="8115300" y="4351338"/>
          <p14:tracePt t="97412" x="8115300" y="4357688"/>
          <p14:tracePt t="97429" x="8115300" y="4365625"/>
          <p14:tracePt t="97451" x="8115300" y="4371975"/>
          <p14:tracePt t="97685" x="8115300" y="4379913"/>
          <p14:tracePt t="97717" x="8115300" y="4386263"/>
          <p14:tracePt t="101326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위상 정렬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403775"/>
            <a:ext cx="7328297" cy="3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04"/>
    </mc:Choice>
    <mc:Fallback xmlns="">
      <p:transition spd="slow" advTm="17870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464" x="7143750" y="4622800"/>
          <p14:tracePt t="2573" x="7137400" y="4622800"/>
          <p14:tracePt t="2581" x="7100888" y="4622800"/>
          <p14:tracePt t="2587" x="7065963" y="4622800"/>
          <p14:tracePt t="2596" x="7051675" y="4608513"/>
          <p14:tracePt t="2616" x="6965950" y="4586288"/>
          <p14:tracePt t="2633" x="6786563" y="4479925"/>
          <p14:tracePt t="2650" x="6643688" y="4400550"/>
          <p14:tracePt t="2665" x="6508750" y="4329113"/>
          <p14:tracePt t="2683" x="6329363" y="4229100"/>
          <p14:tracePt t="2687" x="6200775" y="4200525"/>
          <p14:tracePt t="2703" x="5994400" y="4100513"/>
          <p14:tracePt t="2719" x="5700713" y="3957638"/>
          <p14:tracePt t="2736" x="5386388" y="3843338"/>
          <p14:tracePt t="2752" x="5200650" y="3765550"/>
          <p14:tracePt t="2768" x="4972050" y="3586163"/>
          <p14:tracePt t="2787" x="4814888" y="3436938"/>
          <p14:tracePt t="2803" x="4643438" y="3271838"/>
          <p14:tracePt t="2805" x="4557713" y="3179763"/>
          <p14:tracePt t="2819" x="4343400" y="3000375"/>
          <p14:tracePt t="2839" x="4151313" y="2871788"/>
          <p14:tracePt t="2856" x="3986213" y="2757488"/>
          <p14:tracePt t="2871" x="3857625" y="2679700"/>
          <p14:tracePt t="2890" x="3729038" y="2628900"/>
          <p14:tracePt t="2907" x="3551238" y="2565400"/>
          <p14:tracePt t="2922" x="3414713" y="2514600"/>
          <p14:tracePt t="2940" x="3286125" y="2457450"/>
          <p14:tracePt t="2959" x="3186113" y="2422525"/>
          <p14:tracePt t="2974" x="3051175" y="2357438"/>
          <p14:tracePt t="2991" x="2914650" y="2308225"/>
          <p14:tracePt t="3010" x="2765425" y="2251075"/>
          <p14:tracePt t="3026" x="2665413" y="2214563"/>
          <p14:tracePt t="3042" x="2571750" y="2185988"/>
          <p14:tracePt t="3061" x="2465388" y="2165350"/>
          <p14:tracePt t="3079" x="2293938" y="2114550"/>
          <p14:tracePt t="3096" x="2214563" y="2085975"/>
          <p14:tracePt t="3111" x="2143125" y="2051050"/>
          <p14:tracePt t="3128" x="2057400" y="2022475"/>
          <p14:tracePt t="3147" x="1957388" y="2008188"/>
          <p14:tracePt t="3152" x="1914525" y="1971675"/>
          <p14:tracePt t="3162" x="1857375" y="1957388"/>
          <p14:tracePt t="3180" x="1743075" y="1928813"/>
          <p14:tracePt t="3197" x="1685925" y="1914525"/>
          <p14:tracePt t="3215" x="1608138" y="1908175"/>
          <p14:tracePt t="3231" x="1550988" y="1900238"/>
          <p14:tracePt t="3249" x="1471613" y="1879600"/>
          <p14:tracePt t="3265" x="1450975" y="1871663"/>
          <p14:tracePt t="3282" x="1428750" y="1871663"/>
          <p14:tracePt t="3360" x="1428750" y="1865313"/>
          <p14:tracePt t="3367" x="1422400" y="1865313"/>
          <p14:tracePt t="3376" x="1408113" y="1857375"/>
          <p14:tracePt t="3385" x="1393825" y="1857375"/>
          <p14:tracePt t="3402" x="1379538" y="1851025"/>
          <p14:tracePt t="3419" x="1365250" y="1843088"/>
          <p14:tracePt t="3461" x="1357313" y="1843088"/>
          <p14:tracePt t="3845" x="1350963" y="1843088"/>
          <p14:tracePt t="3935" x="1343025" y="1843088"/>
          <p14:tracePt t="3955" x="1343025" y="1851025"/>
          <p14:tracePt t="3978" x="1343025" y="1857375"/>
          <p14:tracePt t="3994" x="1336675" y="1857375"/>
          <p14:tracePt t="4000" x="1336675" y="1865313"/>
          <p14:tracePt t="4008" x="1328738" y="1865313"/>
          <p14:tracePt t="4027" x="1322388" y="1871663"/>
          <p14:tracePt t="4039" x="1300163" y="1879600"/>
          <p14:tracePt t="4056" x="1285875" y="1885950"/>
          <p14:tracePt t="4071" x="1279525" y="1885950"/>
          <p14:tracePt t="4087" x="1271588" y="1885950"/>
          <p14:tracePt t="4105" x="1257300" y="1885950"/>
          <p14:tracePt t="4122" x="1243013" y="1885950"/>
          <p14:tracePt t="4141" x="1236663" y="1893888"/>
          <p14:tracePt t="4157" x="1228725" y="1893888"/>
          <p14:tracePt t="4180" x="1222375" y="1893888"/>
          <p14:tracePt t="4190" x="1208088" y="1893888"/>
          <p14:tracePt t="4209" x="1179513" y="1885950"/>
          <p14:tracePt t="4227" x="1136650" y="1871663"/>
          <p14:tracePt t="4244" x="1100138" y="1843088"/>
          <p14:tracePt t="4261" x="1071563" y="1822450"/>
          <p14:tracePt t="4278" x="1050925" y="1808163"/>
          <p14:tracePt t="4293" x="1036638" y="1793875"/>
          <p14:tracePt t="4311" x="1036638" y="1765300"/>
          <p14:tracePt t="4328" x="1028700" y="1736725"/>
          <p14:tracePt t="4344" x="1022350" y="1722438"/>
          <p14:tracePt t="4362" x="1022350" y="1708150"/>
          <p14:tracePt t="4379" x="1022350" y="1685925"/>
          <p14:tracePt t="4398" x="1014413" y="1679575"/>
          <p14:tracePt t="4415" x="1014413" y="1665288"/>
          <p14:tracePt t="4432" x="1014413" y="1657350"/>
          <p14:tracePt t="4449" x="1014413" y="1643063"/>
          <p14:tracePt t="4465" x="1014413" y="1636713"/>
          <p14:tracePt t="4482" x="1014413" y="1622425"/>
          <p14:tracePt t="4501" x="1022350" y="1600200"/>
          <p14:tracePt t="4535" x="1042988" y="1600200"/>
          <p14:tracePt t="4550" x="1065213" y="1593850"/>
          <p14:tracePt t="4568" x="1114425" y="1571625"/>
          <p14:tracePt t="4585" x="1150938" y="1557338"/>
          <p14:tracePt t="4601" x="1179513" y="1557338"/>
          <p14:tracePt t="4621" x="1214438" y="1550988"/>
          <p14:tracePt t="4637" x="1236663" y="1550988"/>
          <p14:tracePt t="4656" x="1243013" y="1550988"/>
          <p14:tracePt t="4673" x="1257300" y="1550988"/>
          <p14:tracePt t="4704" x="1265238" y="1550988"/>
          <p14:tracePt t="4725" x="1271588" y="1550988"/>
          <p14:tracePt t="4743" x="1279525" y="1550988"/>
          <p14:tracePt t="4757" x="1285875" y="1557338"/>
          <p14:tracePt t="4774" x="1293813" y="1571625"/>
          <p14:tracePt t="4792" x="1293813" y="1585913"/>
          <p14:tracePt t="4808" x="1300163" y="1593850"/>
          <p14:tracePt t="4825" x="1308100" y="1608138"/>
          <p14:tracePt t="4843" x="1308100" y="1622425"/>
          <p14:tracePt t="4861" x="1308100" y="1628775"/>
          <p14:tracePt t="4878" x="1308100" y="1636713"/>
          <p14:tracePt t="4894" x="1308100" y="1651000"/>
          <p14:tracePt t="4910" x="1308100" y="1671638"/>
          <p14:tracePt t="4927" x="1308100" y="1679575"/>
          <p14:tracePt t="4947" x="1300163" y="1708150"/>
          <p14:tracePt t="4963" x="1293813" y="1714500"/>
          <p14:tracePt t="4980" x="1279525" y="1728788"/>
          <p14:tracePt t="4996" x="1279525" y="1736725"/>
          <p14:tracePt t="5013" x="1271588" y="1751013"/>
          <p14:tracePt t="5031" x="1250950" y="1765300"/>
          <p14:tracePt t="5057" x="1243013" y="1765300"/>
          <p14:tracePt t="5072" x="1236663" y="1765300"/>
          <p14:tracePt t="5081" x="1228725" y="1765300"/>
          <p14:tracePt t="5100" x="1208088" y="1765300"/>
          <p14:tracePt t="5116" x="1171575" y="1771650"/>
          <p14:tracePt t="5135" x="1150938" y="1771650"/>
          <p14:tracePt t="5150" x="1143000" y="1771650"/>
          <p14:tracePt t="5155" x="1136650" y="1771650"/>
          <p14:tracePt t="5172" x="1128713" y="1771650"/>
          <p14:tracePt t="5705" x="1128713" y="1765300"/>
          <p14:tracePt t="5712" x="1128713" y="1757363"/>
          <p14:tracePt t="5732" x="1128713" y="1751013"/>
          <p14:tracePt t="5760" x="1128713" y="1743075"/>
          <p14:tracePt t="5863" x="1136650" y="1743075"/>
          <p14:tracePt t="5875" x="1143000" y="1743075"/>
          <p14:tracePt t="5899" x="1150938" y="1736725"/>
          <p14:tracePt t="5931" x="1157288" y="1736725"/>
          <p14:tracePt t="5947" x="1157288" y="1728788"/>
          <p14:tracePt t="5963" x="1165225" y="1728788"/>
          <p14:tracePt t="6883" x="1165225" y="1736725"/>
          <p14:tracePt t="7252" x="1165225" y="1743075"/>
          <p14:tracePt t="7278" x="1165225" y="1751013"/>
          <p14:tracePt t="7392" x="1165225" y="1757363"/>
          <p14:tracePt t="7805" x="1165225" y="1765300"/>
          <p14:tracePt t="7882" x="1165225" y="1771650"/>
          <p14:tracePt t="7995" x="1157288" y="1771650"/>
          <p14:tracePt t="9332" x="1150938" y="1771650"/>
          <p14:tracePt t="9360" x="1150938" y="1779588"/>
          <p14:tracePt t="9375" x="1143000" y="1779588"/>
          <p14:tracePt t="9383" x="1128713" y="1779588"/>
          <p14:tracePt t="9389" x="1122363" y="1779588"/>
          <p14:tracePt t="9398" x="1114425" y="1779588"/>
          <p14:tracePt t="9415" x="1100138" y="1779588"/>
          <p14:tracePt t="9431" x="1093788" y="1779588"/>
          <p14:tracePt t="9447" x="1085850" y="1779588"/>
          <p14:tracePt t="9718" x="1085850" y="1771650"/>
          <p14:tracePt t="9765" x="1085850" y="1765300"/>
          <p14:tracePt t="9799" x="1085850" y="1757363"/>
          <p14:tracePt t="11782" x="1085850" y="1751013"/>
          <p14:tracePt t="13246" x="1079500" y="1751013"/>
          <p14:tracePt t="13259" x="1079500" y="1743075"/>
          <p14:tracePt t="13663" x="1071563" y="1728788"/>
          <p14:tracePt t="13673" x="1057275" y="1722438"/>
          <p14:tracePt t="13686" x="1042988" y="1708150"/>
          <p14:tracePt t="13713" x="1014413" y="1693863"/>
          <p14:tracePt t="13731" x="1008063" y="1679575"/>
          <p14:tracePt t="13746" x="1000125" y="1679575"/>
          <p14:tracePt t="13882" x="1000125" y="1671638"/>
          <p14:tracePt t="14345" x="1014413" y="1679575"/>
          <p14:tracePt t="14352" x="1036638" y="1679575"/>
          <p14:tracePt t="14362" x="1071563" y="1685925"/>
          <p14:tracePt t="14379" x="1136650" y="1693863"/>
          <p14:tracePt t="14397" x="1250950" y="1714500"/>
          <p14:tracePt t="14414" x="1285875" y="1714500"/>
          <p14:tracePt t="14429" x="1322388" y="1714500"/>
          <p14:tracePt t="14446" x="1343025" y="1722438"/>
          <p14:tracePt t="14463" x="1365250" y="1722438"/>
          <p14:tracePt t="14480" x="1393825" y="1722438"/>
          <p14:tracePt t="14497" x="1422400" y="1722438"/>
          <p14:tracePt t="14513" x="1443038" y="1722438"/>
          <p14:tracePt t="14515" x="1457325" y="1722438"/>
          <p14:tracePt t="14529" x="1479550" y="1722438"/>
          <p14:tracePt t="14546" x="1500188" y="1722438"/>
          <p14:tracePt t="14563" x="1528763" y="1728788"/>
          <p14:tracePt t="14580" x="1550988" y="1728788"/>
          <p14:tracePt t="14596" x="1614488" y="1751013"/>
          <p14:tracePt t="14612" x="1671638" y="1757363"/>
          <p14:tracePt t="14629" x="1708150" y="1757363"/>
          <p14:tracePt t="14648" x="1736725" y="1757363"/>
          <p14:tracePt t="14664" x="1736725" y="1765300"/>
          <p14:tracePt t="14751" x="1743075" y="1765300"/>
          <p14:tracePt t="14760" x="1751013" y="1765300"/>
          <p14:tracePt t="14766" x="1757363" y="1765300"/>
          <p14:tracePt t="14779" x="1771650" y="1765300"/>
          <p14:tracePt t="14796" x="1793875" y="1765300"/>
          <p14:tracePt t="14814" x="1800225" y="1765300"/>
          <p14:tracePt t="14831" x="1808163" y="1765300"/>
          <p14:tracePt t="14847" x="1814513" y="1765300"/>
          <p14:tracePt t="14924" x="1814513" y="1757363"/>
          <p14:tracePt t="14938" x="1822450" y="1757363"/>
          <p14:tracePt t="15140" x="1822450" y="1751013"/>
          <p14:tracePt t="15195" x="1828800" y="1751013"/>
          <p14:tracePt t="15276" x="1836738" y="1751013"/>
          <p14:tracePt t="15299" x="1836738" y="1743075"/>
          <p14:tracePt t="15314" x="1843088" y="1743075"/>
          <p14:tracePt t="15337" x="1843088" y="1736725"/>
          <p14:tracePt t="15342" x="1851025" y="1736725"/>
          <p14:tracePt t="15373" x="1851025" y="1728788"/>
          <p14:tracePt t="15384" x="1857375" y="1728788"/>
          <p14:tracePt t="15406" x="1865313" y="1728788"/>
          <p14:tracePt t="15444" x="1871663" y="1728788"/>
          <p14:tracePt t="16000" x="1865313" y="1728788"/>
          <p14:tracePt t="16015" x="1857375" y="1728788"/>
          <p14:tracePt t="16023" x="1851025" y="1728788"/>
          <p14:tracePt t="16030" x="1843088" y="1728788"/>
          <p14:tracePt t="16045" x="1822450" y="1728788"/>
          <p14:tracePt t="16062" x="1800225" y="1728788"/>
          <p14:tracePt t="16079" x="1779588" y="1722438"/>
          <p14:tracePt t="16095" x="1757363" y="1722438"/>
          <p14:tracePt t="16112" x="1714500" y="1714500"/>
          <p14:tracePt t="16129" x="1665288" y="1714500"/>
          <p14:tracePt t="16145" x="1628775" y="1708150"/>
          <p14:tracePt t="16147" x="1608138" y="1708150"/>
          <p14:tracePt t="16163" x="1565275" y="1708150"/>
          <p14:tracePt t="16179" x="1543050" y="1700213"/>
          <p14:tracePt t="16196" x="1522413" y="1693863"/>
          <p14:tracePt t="16212" x="1514475" y="1693863"/>
          <p14:tracePt t="16229" x="1500188" y="1685925"/>
          <p14:tracePt t="16245" x="1479550" y="1685925"/>
          <p14:tracePt t="16262" x="1450975" y="1685925"/>
          <p14:tracePt t="16279" x="1422400" y="1671638"/>
          <p14:tracePt t="16296" x="1393825" y="1665288"/>
          <p14:tracePt t="16312" x="1379538" y="1665288"/>
          <p14:tracePt t="16329" x="1365250" y="1665288"/>
          <p14:tracePt t="16345" x="1350963" y="1657350"/>
          <p14:tracePt t="16362" x="1343025" y="1657350"/>
          <p14:tracePt t="16379" x="1336675" y="1657350"/>
          <p14:tracePt t="16497" x="1365250" y="1665288"/>
          <p14:tracePt t="16503" x="1414463" y="1665288"/>
          <p14:tracePt t="16515" x="1450975" y="1671638"/>
          <p14:tracePt t="16531" x="1522413" y="1679575"/>
          <p14:tracePt t="16545" x="1579563" y="1685925"/>
          <p14:tracePt t="16562" x="1608138" y="1700213"/>
          <p14:tracePt t="16578" x="1614488" y="1700213"/>
          <p14:tracePt t="16595" x="1622425" y="1700213"/>
          <p14:tracePt t="16612" x="1636713" y="1700213"/>
          <p14:tracePt t="16629" x="1651000" y="1700213"/>
          <p14:tracePt t="16645" x="1685925" y="1700213"/>
          <p14:tracePt t="16647" x="1693863" y="1700213"/>
          <p14:tracePt t="16663" x="1700213" y="1700213"/>
          <p14:tracePt t="16679" x="1714500" y="1700213"/>
          <p14:tracePt t="16713" x="1722438" y="1700213"/>
          <p14:tracePt t="16733" x="1728788" y="1700213"/>
          <p14:tracePt t="16758" x="1736725" y="1700213"/>
          <p14:tracePt t="16869" x="1743075" y="1700213"/>
          <p14:tracePt t="17064" x="1736725" y="1700213"/>
          <p14:tracePt t="17070" x="1722438" y="1700213"/>
          <p14:tracePt t="17078" x="1679575" y="1700213"/>
          <p14:tracePt t="17095" x="1608138" y="1700213"/>
          <p14:tracePt t="17111" x="1550988" y="1708150"/>
          <p14:tracePt t="17128" x="1514475" y="1708150"/>
          <p14:tracePt t="17145" x="1493838" y="1708150"/>
          <p14:tracePt t="17150" x="1471613" y="1708150"/>
          <p14:tracePt t="17161" x="1457325" y="1708150"/>
          <p14:tracePt t="17179" x="1385888" y="1693863"/>
          <p14:tracePt t="17195" x="1336675" y="1693863"/>
          <p14:tracePt t="17212" x="1308100" y="1693863"/>
          <p14:tracePt t="17229" x="1257300" y="1700213"/>
          <p14:tracePt t="17245" x="1228725" y="1708150"/>
          <p14:tracePt t="17263" x="1200150" y="1714500"/>
          <p14:tracePt t="17279" x="1185863" y="1714500"/>
          <p14:tracePt t="17296" x="1171575" y="1714500"/>
          <p14:tracePt t="17312" x="1143000" y="1714500"/>
          <p14:tracePt t="17328" x="1128713" y="1714500"/>
          <p14:tracePt t="17345" x="1122363" y="1714500"/>
          <p14:tracePt t="17378" x="1114425" y="1714500"/>
          <p14:tracePt t="17540" x="1122363" y="1714500"/>
          <p14:tracePt t="17577" x="1122363" y="1708150"/>
          <p14:tracePt t="17586" x="1128713" y="1708150"/>
          <p14:tracePt t="17617" x="1128713" y="1700213"/>
          <p14:tracePt t="17624" x="1136650" y="1700213"/>
          <p14:tracePt t="17650" x="1143000" y="1700213"/>
          <p14:tracePt t="17655" x="1150938" y="1700213"/>
          <p14:tracePt t="17664" x="1157288" y="1700213"/>
          <p14:tracePt t="17678" x="1171575" y="1700213"/>
          <p14:tracePt t="17695" x="1185863" y="1700213"/>
          <p14:tracePt t="18290" x="1193800" y="1700213"/>
          <p14:tracePt t="18296" x="1208088" y="1700213"/>
          <p14:tracePt t="18305" x="1208088" y="1693863"/>
          <p14:tracePt t="18314" x="1222375" y="1693863"/>
          <p14:tracePt t="18327" x="1236663" y="1685925"/>
          <p14:tracePt t="18345" x="1250950" y="1679575"/>
          <p14:tracePt t="18362" x="1257300" y="1679575"/>
          <p14:tracePt t="18378" x="1285875" y="1679575"/>
          <p14:tracePt t="18395" x="1343025" y="1679575"/>
          <p14:tracePt t="18411" x="1393825" y="1685925"/>
          <p14:tracePt t="18414" x="1408113" y="1685925"/>
          <p14:tracePt t="18428" x="1479550" y="1700213"/>
          <p14:tracePt t="18444" x="1522413" y="1700213"/>
          <p14:tracePt t="18462" x="1571625" y="1708150"/>
          <p14:tracePt t="18478" x="1622425" y="1708150"/>
          <p14:tracePt t="18495" x="1643063" y="1708150"/>
          <p14:tracePt t="18511" x="1651000" y="1708150"/>
          <p14:tracePt t="18528" x="1657350" y="1708150"/>
          <p14:tracePt t="18545" x="1665288" y="1708150"/>
          <p14:tracePt t="18562" x="1700213" y="1708150"/>
          <p14:tracePt t="18578" x="1736725" y="1708150"/>
          <p14:tracePt t="18594" x="1771650" y="1708150"/>
          <p14:tracePt t="18613" x="1800225" y="1708150"/>
          <p14:tracePt t="18629" x="1843088" y="1700213"/>
          <p14:tracePt t="18635" x="1865313" y="1700213"/>
          <p14:tracePt t="18648" x="1885950" y="1700213"/>
          <p14:tracePt t="18665" x="1900238" y="1700213"/>
          <p14:tracePt t="18686" x="1908175" y="1700213"/>
          <p14:tracePt t="18735" x="1914525" y="1700213"/>
          <p14:tracePt t="18748" x="1922463" y="1700213"/>
          <p14:tracePt t="18756" x="1928813" y="1700213"/>
          <p14:tracePt t="18766" x="1943100" y="1700213"/>
          <p14:tracePt t="18785" x="1951038" y="1700213"/>
          <p14:tracePt t="18797" x="1957388" y="1700213"/>
          <p14:tracePt t="18811" x="1965325" y="1700213"/>
          <p14:tracePt t="19001" x="1957388" y="1700213"/>
          <p14:tracePt t="19412" x="1951038" y="1700213"/>
          <p14:tracePt t="19679" x="1951038" y="1714500"/>
          <p14:tracePt t="19686" x="1951038" y="1722438"/>
          <p14:tracePt t="19702" x="1951038" y="1736725"/>
          <p14:tracePt t="19718" x="1951038" y="1743075"/>
          <p14:tracePt t="19733" x="1951038" y="1751013"/>
          <p14:tracePt t="19765" x="1951038" y="1765300"/>
          <p14:tracePt t="19781" x="1951038" y="1771650"/>
          <p14:tracePt t="19790" x="1957388" y="1785938"/>
          <p14:tracePt t="19796" x="1957388" y="1793875"/>
          <p14:tracePt t="19813" x="1957388" y="1808163"/>
          <p14:tracePt t="19829" x="1965325" y="1822450"/>
          <p14:tracePt t="19863" x="1965325" y="1828800"/>
          <p14:tracePt t="19879" x="1965325" y="1836738"/>
          <p14:tracePt t="19896" x="1965325" y="1857375"/>
          <p14:tracePt t="19910" x="1965325" y="1865313"/>
          <p14:tracePt t="19927" x="1965325" y="1871663"/>
          <p14:tracePt t="19944" x="1971675" y="1885950"/>
          <p14:tracePt t="19961" x="1971675" y="1893888"/>
          <p14:tracePt t="19979" x="1971675" y="1922463"/>
          <p14:tracePt t="19996" x="1971675" y="1936750"/>
          <p14:tracePt t="20011" x="1971675" y="1943100"/>
          <p14:tracePt t="20028" x="1971675" y="1971675"/>
          <p14:tracePt t="20032" x="1971675" y="1979613"/>
          <p14:tracePt t="20045" x="1965325" y="1993900"/>
          <p14:tracePt t="20062" x="1965325" y="2022475"/>
          <p14:tracePt t="20077" x="1965325" y="2043113"/>
          <p14:tracePt t="20094" x="1965325" y="2051050"/>
          <p14:tracePt t="20111" x="1965325" y="2071688"/>
          <p14:tracePt t="20127" x="1965325" y="2093913"/>
          <p14:tracePt t="20144" x="1957388" y="2143125"/>
          <p14:tracePt t="20160" x="1957388" y="2157413"/>
          <p14:tracePt t="20178" x="1957388" y="2171700"/>
          <p14:tracePt t="20194" x="1957388" y="2185988"/>
          <p14:tracePt t="20214" x="1957388" y="2200275"/>
          <p14:tracePt t="20245" x="1957388" y="2222500"/>
          <p14:tracePt t="20261" x="1957388" y="2228850"/>
          <p14:tracePt t="20278" x="1957388" y="2236788"/>
          <p14:tracePt t="20349" x="1957388" y="2243138"/>
          <p14:tracePt t="20554" x="1957388" y="2251075"/>
          <p14:tracePt t="21104" x="1957388" y="2257425"/>
          <p14:tracePt t="21234" x="1951038" y="2251075"/>
          <p14:tracePt t="21242" x="1943100" y="2243138"/>
          <p14:tracePt t="21250" x="1943100" y="2236788"/>
          <p14:tracePt t="21263" x="1928813" y="2222500"/>
          <p14:tracePt t="21279" x="1908175" y="2200275"/>
          <p14:tracePt t="21295" x="1885950" y="2185988"/>
          <p14:tracePt t="21311" x="1851025" y="2171700"/>
          <p14:tracePt t="21328" x="1814513" y="2143125"/>
          <p14:tracePt t="21344" x="1771650" y="2108200"/>
          <p14:tracePt t="21360" x="1743075" y="2100263"/>
          <p14:tracePt t="21378" x="1722438" y="2093913"/>
          <p14:tracePt t="21395" x="1700213" y="2079625"/>
          <p14:tracePt t="21412" x="1693863" y="2071688"/>
          <p14:tracePt t="21444" x="1685925" y="2065338"/>
          <p14:tracePt t="21460" x="1671638" y="2051050"/>
          <p14:tracePt t="21477" x="1665288" y="2043113"/>
          <p14:tracePt t="21493" x="1651000" y="2043113"/>
          <p14:tracePt t="21511" x="1636713" y="2028825"/>
          <p14:tracePt t="21527" x="1622425" y="2028825"/>
          <p14:tracePt t="21544" x="1579563" y="2014538"/>
          <p14:tracePt t="21560" x="1550988" y="2000250"/>
          <p14:tracePt t="21578" x="1514475" y="1979613"/>
          <p14:tracePt t="21594" x="1493838" y="1965325"/>
          <p14:tracePt t="21610" x="1465263" y="1928813"/>
          <p14:tracePt t="21627" x="1436688" y="1908175"/>
          <p14:tracePt t="21643" x="1408113" y="1885950"/>
          <p14:tracePt t="21660" x="1343025" y="1836738"/>
          <p14:tracePt t="21677" x="1336675" y="1836738"/>
          <p14:tracePt t="21693" x="1322388" y="1828800"/>
          <p14:tracePt t="21711" x="1314450" y="1828800"/>
          <p14:tracePt t="21732" x="1300163" y="1822450"/>
          <p14:tracePt t="21747" x="1293813" y="1814513"/>
          <p14:tracePt t="21763" x="1279525" y="1800225"/>
          <p14:tracePt t="21779" x="1271588" y="1793875"/>
          <p14:tracePt t="21796" x="1257300" y="1779588"/>
          <p14:tracePt t="21828" x="1250950" y="1779588"/>
          <p14:tracePt t="21843" x="1250950" y="1771650"/>
          <p14:tracePt t="21904" x="1250950" y="1765300"/>
          <p14:tracePt t="22048" x="1257300" y="1765300"/>
          <p14:tracePt t="22055" x="1265238" y="1765300"/>
          <p14:tracePt t="22060" x="1279525" y="1765300"/>
          <p14:tracePt t="22077" x="1328738" y="1771650"/>
          <p14:tracePt t="22094" x="1393825" y="1785938"/>
          <p14:tracePt t="22110" x="1457325" y="1785938"/>
          <p14:tracePt t="22127" x="1600200" y="1808163"/>
          <p14:tracePt t="22146" x="1708150" y="1814513"/>
          <p14:tracePt t="22153" x="1714500" y="1814513"/>
          <p14:tracePt t="22162" x="1728788" y="1814513"/>
          <p14:tracePt t="22177" x="1736725" y="1814513"/>
          <p14:tracePt t="22279" x="1743075" y="1814513"/>
          <p14:tracePt t="22298" x="1757363" y="1808163"/>
          <p14:tracePt t="22307" x="1757363" y="1800225"/>
          <p14:tracePt t="22315" x="1765300" y="1800225"/>
          <p14:tracePt t="22327" x="1771650" y="1793875"/>
          <p14:tracePt t="22343" x="1779588" y="1793875"/>
          <p14:tracePt t="22360" x="1793875" y="1793875"/>
          <p14:tracePt t="22376" x="1808163" y="1793875"/>
          <p14:tracePt t="22394" x="1822450" y="1785938"/>
          <p14:tracePt t="22410" x="1836738" y="1785938"/>
          <p14:tracePt t="22426" x="1843088" y="1785938"/>
          <p14:tracePt t="22653" x="1843088" y="1808163"/>
          <p14:tracePt t="22662" x="1836738" y="1843088"/>
          <p14:tracePt t="22669" x="1836738" y="1865313"/>
          <p14:tracePt t="22679" x="1822450" y="1900238"/>
          <p14:tracePt t="22693" x="1793875" y="2000250"/>
          <p14:tracePt t="22710" x="1765300" y="2051050"/>
          <p14:tracePt t="22727" x="1751013" y="2100263"/>
          <p14:tracePt t="22746" x="1751013" y="2143125"/>
          <p14:tracePt t="22761" x="1743075" y="2200275"/>
          <p14:tracePt t="22777" x="1714500" y="2279650"/>
          <p14:tracePt t="22779" x="1708150" y="2293938"/>
          <p14:tracePt t="22797" x="1700213" y="2351088"/>
          <p14:tracePt t="22811" x="1671638" y="2393950"/>
          <p14:tracePt t="22826" x="1665288" y="2414588"/>
          <p14:tracePt t="22843" x="1651000" y="2451100"/>
          <p14:tracePt t="22860" x="1636713" y="2471738"/>
          <p14:tracePt t="22876" x="1628775" y="2514600"/>
          <p14:tracePt t="22894" x="1579563" y="2671763"/>
          <p14:tracePt t="22910" x="1550988" y="2700338"/>
          <p14:tracePt t="22927" x="1471613" y="2800350"/>
          <p14:tracePt t="22943" x="1443038" y="2814638"/>
          <p14:tracePt t="22961" x="1422400" y="2836863"/>
          <p14:tracePt t="22993" x="1414463" y="2836863"/>
          <p14:tracePt t="23015" x="1408113" y="2836863"/>
          <p14:tracePt t="23026" x="1400175" y="2836863"/>
          <p14:tracePt t="23052" x="1400175" y="2843213"/>
          <p14:tracePt t="23133" x="1393825" y="2843213"/>
          <p14:tracePt t="23151" x="1393825" y="2851150"/>
          <p14:tracePt t="23223" x="1393825" y="2857500"/>
          <p14:tracePt t="23249" x="1393825" y="2843213"/>
          <p14:tracePt t="23257" x="1393825" y="2836863"/>
          <p14:tracePt t="23265" x="1422400" y="2800350"/>
          <p14:tracePt t="23276" x="1457325" y="2771775"/>
          <p14:tracePt t="23293" x="1500188" y="2708275"/>
          <p14:tracePt t="23311" x="1600200" y="2643188"/>
          <p14:tracePt t="23326" x="1657350" y="2608263"/>
          <p14:tracePt t="23343" x="1700213" y="2557463"/>
          <p14:tracePt t="23360" x="1728788" y="2536825"/>
          <p14:tracePt t="23379" x="1757363" y="2514600"/>
          <p14:tracePt t="23393" x="1771650" y="2500313"/>
          <p14:tracePt t="23395" x="1779588" y="2493963"/>
          <p14:tracePt t="23409" x="1793875" y="2486025"/>
          <p14:tracePt t="23427" x="1828800" y="2465388"/>
          <p14:tracePt t="23445" x="1851025" y="2465388"/>
          <p14:tracePt t="23460" x="1879600" y="2465388"/>
          <p14:tracePt t="23476" x="1893888" y="2451100"/>
          <p14:tracePt t="23713" x="1893888" y="2443163"/>
          <p14:tracePt t="23718" x="1900238" y="2414588"/>
          <p14:tracePt t="23727" x="1900238" y="2400300"/>
          <p14:tracePt t="23743" x="1900238" y="2371725"/>
          <p14:tracePt t="23760" x="1885950" y="2336800"/>
          <p14:tracePt t="23777" x="1865313" y="2308225"/>
          <p14:tracePt t="23792" x="1814513" y="2271713"/>
          <p14:tracePt t="23810" x="1779588" y="2257425"/>
          <p14:tracePt t="23826" x="1743075" y="2251075"/>
          <p14:tracePt t="23843" x="1708150" y="2236788"/>
          <p14:tracePt t="23860" x="1693863" y="2236788"/>
          <p14:tracePt t="23880" x="1693863" y="2228850"/>
          <p14:tracePt t="23893" x="1685925" y="2222500"/>
          <p14:tracePt t="23909" x="1679575" y="2208213"/>
          <p14:tracePt t="23927" x="1679575" y="2171700"/>
          <p14:tracePt t="23943" x="1679575" y="2136775"/>
          <p14:tracePt t="23961" x="1679575" y="2122488"/>
          <p14:tracePt t="23976" x="1679575" y="2114550"/>
          <p14:tracePt t="24087" x="1693863" y="2114550"/>
          <p14:tracePt t="24095" x="1700213" y="2114550"/>
          <p14:tracePt t="24104" x="1708150" y="2114550"/>
          <p14:tracePt t="24109" x="1722438" y="2122488"/>
          <p14:tracePt t="24126" x="1728788" y="2122488"/>
          <p14:tracePt t="24142" x="1736725" y="2128838"/>
          <p14:tracePt t="24159" x="1743075" y="2136775"/>
          <p14:tracePt t="24176" x="1765300" y="2179638"/>
          <p14:tracePt t="24193" x="1800225" y="2228850"/>
          <p14:tracePt t="24209" x="1822450" y="2265363"/>
          <p14:tracePt t="24226" x="1843088" y="2271713"/>
          <p14:tracePt t="24243" x="1857375" y="2286000"/>
          <p14:tracePt t="24261" x="1871663" y="2286000"/>
          <p14:tracePt t="24404" x="1879600" y="2286000"/>
          <p14:tracePt t="24413" x="1885950" y="2286000"/>
          <p14:tracePt t="24420" x="1885950" y="2279650"/>
          <p14:tracePt t="24436" x="1885950" y="2271713"/>
          <p14:tracePt t="24532" x="1893888" y="2271713"/>
          <p14:tracePt t="24552" x="1900238" y="2271713"/>
          <p14:tracePt t="25160" x="1893888" y="2271713"/>
          <p14:tracePt t="25187" x="1885950" y="2271713"/>
          <p14:tracePt t="25203" x="1879600" y="2279650"/>
          <p14:tracePt t="25208" x="1865313" y="2279650"/>
          <p14:tracePt t="25215" x="1857375" y="2286000"/>
          <p14:tracePt t="25225" x="1836738" y="2286000"/>
          <p14:tracePt t="25243" x="1808163" y="2293938"/>
          <p14:tracePt t="25262" x="1800225" y="2300288"/>
          <p14:tracePt t="25278" x="1800225" y="2308225"/>
          <p14:tracePt t="25294" x="1793875" y="2308225"/>
          <p14:tracePt t="25664" x="1779588" y="2308225"/>
          <p14:tracePt t="25669" x="1751013" y="2300288"/>
          <p14:tracePt t="25682" x="1714500" y="2286000"/>
          <p14:tracePt t="25695" x="1651000" y="2279650"/>
          <p14:tracePt t="25712" x="1593850" y="2257425"/>
          <p14:tracePt t="25726" x="1550988" y="2228850"/>
          <p14:tracePt t="25743" x="1543050" y="2222500"/>
          <p14:tracePt t="25759" x="1528763" y="2208213"/>
          <p14:tracePt t="25777" x="1528763" y="2179638"/>
          <p14:tracePt t="25792" x="1528763" y="2157413"/>
          <p14:tracePt t="25811" x="1528763" y="2151063"/>
          <p14:tracePt t="25825" x="1522413" y="2143125"/>
          <p14:tracePt t="25842" x="1514475" y="2136775"/>
          <p14:tracePt t="25878" x="1508125" y="2136775"/>
          <p14:tracePt t="25913" x="1508125" y="2128838"/>
          <p14:tracePt t="25919" x="1508125" y="2122488"/>
          <p14:tracePt t="25929" x="1508125" y="2114550"/>
          <p14:tracePt t="25942" x="1485900" y="2014538"/>
          <p14:tracePt t="25959" x="1457325" y="1908175"/>
          <p14:tracePt t="25976" x="1443038" y="1885950"/>
          <p14:tracePt t="25993" x="1443038" y="1879600"/>
          <p14:tracePt t="26009" x="1436688" y="1871663"/>
          <p14:tracePt t="26078" x="1428750" y="1865313"/>
          <p14:tracePt t="26226" x="1436688" y="1865313"/>
          <p14:tracePt t="26233" x="1508125" y="1871663"/>
          <p14:tracePt t="26242" x="1579563" y="1885950"/>
          <p14:tracePt t="26260" x="1865313" y="1914525"/>
          <p14:tracePt t="26275" x="2114550" y="1936750"/>
          <p14:tracePt t="26293" x="2293938" y="1943100"/>
          <p14:tracePt t="26309" x="2322513" y="1936750"/>
          <p14:tracePt t="26343" x="2322513" y="1928813"/>
          <p14:tracePt t="26365" x="2314575" y="1928813"/>
          <p14:tracePt t="26375" x="2300288" y="1928813"/>
          <p14:tracePt t="26392" x="2286000" y="1928813"/>
          <p14:tracePt t="26409" x="2271713" y="1928813"/>
          <p14:tracePt t="26426" x="2257425" y="1928813"/>
          <p14:tracePt t="26442" x="2236788" y="1928813"/>
          <p14:tracePt t="26459" x="2222500" y="1936750"/>
          <p14:tracePt t="26476" x="2193925" y="1965325"/>
          <p14:tracePt t="26492" x="2151063" y="2043113"/>
          <p14:tracePt t="26509" x="2108200" y="2128838"/>
          <p14:tracePt t="26525" x="2079625" y="2251075"/>
          <p14:tracePt t="26542" x="2022475" y="2386013"/>
          <p14:tracePt t="26559" x="2000250" y="2471738"/>
          <p14:tracePt t="26576" x="1979613" y="2551113"/>
          <p14:tracePt t="26592" x="1928813" y="2608263"/>
          <p14:tracePt t="26609" x="1871663" y="2708275"/>
          <p14:tracePt t="26625" x="1828800" y="2757488"/>
          <p14:tracePt t="26641" x="1785938" y="2800350"/>
          <p14:tracePt t="26659" x="1743075" y="2865438"/>
          <p14:tracePt t="26663" x="1714500" y="2886075"/>
          <p14:tracePt t="26676" x="1693863" y="2900363"/>
          <p14:tracePt t="26691" x="1657350" y="2936875"/>
          <p14:tracePt t="26710" x="1608138" y="2994025"/>
          <p14:tracePt t="26726" x="1565275" y="3036888"/>
          <p14:tracePt t="26742" x="1536700" y="3043238"/>
          <p14:tracePt t="26775" x="1528763" y="3043238"/>
          <p14:tracePt t="26792" x="1522413" y="3043238"/>
          <p14:tracePt t="26813" x="1514475" y="3043238"/>
          <p14:tracePt t="26827" x="1500188" y="3043238"/>
          <p14:tracePt t="26843" x="1485900" y="3043238"/>
          <p14:tracePt t="26877" x="1471613" y="3043238"/>
          <p14:tracePt t="26892" x="1443038" y="3043238"/>
          <p14:tracePt t="26909" x="1428750" y="3043238"/>
          <p14:tracePt t="26925" x="1379538" y="3028950"/>
          <p14:tracePt t="26943" x="1357313" y="3028950"/>
          <p14:tracePt t="26959" x="1350963" y="3028950"/>
          <p14:tracePt t="27125" x="1350963" y="3022600"/>
          <p14:tracePt t="27156" x="1350963" y="3014663"/>
          <p14:tracePt t="27455" x="1350963" y="3008313"/>
          <p14:tracePt t="27781" x="1357313" y="3000375"/>
          <p14:tracePt t="27786" x="1365250" y="2994025"/>
          <p14:tracePt t="27801" x="1371600" y="2986088"/>
          <p14:tracePt t="27811" x="1393825" y="2965450"/>
          <p14:tracePt t="27825" x="1422400" y="2936875"/>
          <p14:tracePt t="27841" x="1465263" y="2894013"/>
          <p14:tracePt t="27858" x="1479550" y="2836863"/>
          <p14:tracePt t="27875" x="1522413" y="2771775"/>
          <p14:tracePt t="27895" x="1565275" y="2665413"/>
          <p14:tracePt t="27910" x="1579563" y="2636838"/>
          <p14:tracePt t="27925" x="1600200" y="2593975"/>
          <p14:tracePt t="27941" x="1636713" y="2514600"/>
          <p14:tracePt t="27958" x="1657350" y="2414588"/>
          <p14:tracePt t="27975" x="1665288" y="2393950"/>
          <p14:tracePt t="27992" x="1665288" y="2386013"/>
          <p14:tracePt t="28257" x="1665288" y="2393950"/>
          <p14:tracePt t="28264" x="1665288" y="2408238"/>
          <p14:tracePt t="28275" x="1671638" y="2422525"/>
          <p14:tracePt t="28291" x="1685925" y="2457450"/>
          <p14:tracePt t="28308" x="1743075" y="2500313"/>
          <p14:tracePt t="28327" x="1779588" y="2522538"/>
          <p14:tracePt t="28343" x="1808163" y="2528888"/>
          <p14:tracePt t="28358" x="1836738" y="2536825"/>
          <p14:tracePt t="28374" x="1836738" y="2543175"/>
          <p14:tracePt t="28516" x="1828800" y="2536825"/>
          <p14:tracePt t="28530" x="1814513" y="2528888"/>
          <p14:tracePt t="28546" x="1808163" y="2528888"/>
          <p14:tracePt t="28656" x="1808163" y="2522538"/>
          <p14:tracePt t="28667" x="1808163" y="2508250"/>
          <p14:tracePt t="28679" x="1814513" y="2493963"/>
          <p14:tracePt t="28698" x="1822450" y="2486025"/>
          <p14:tracePt t="28788" x="1828800" y="2486025"/>
          <p14:tracePt t="28819" x="1828800" y="2479675"/>
          <p14:tracePt t="28826" x="1828800" y="2471738"/>
          <p14:tracePt t="28849" x="1828800" y="2465388"/>
          <p14:tracePt t="28865" x="1828800" y="2457450"/>
          <p14:tracePt t="29591" x="1843088" y="2457450"/>
          <p14:tracePt t="29605" x="1857375" y="2457450"/>
          <p14:tracePt t="29613" x="1865313" y="2457450"/>
          <p14:tracePt t="29624" x="1885950" y="2457450"/>
          <p14:tracePt t="29641" x="1908175" y="2451100"/>
          <p14:tracePt t="29658" x="1936750" y="2451100"/>
          <p14:tracePt t="29663" x="1957388" y="2443163"/>
          <p14:tracePt t="29677" x="2008188" y="2436813"/>
          <p14:tracePt t="29692" x="2065338" y="2436813"/>
          <p14:tracePt t="29708" x="2122488" y="2451100"/>
          <p14:tracePt t="29724" x="2208213" y="2457450"/>
          <p14:tracePt t="29741" x="2286000" y="2479675"/>
          <p14:tracePt t="29758" x="2343150" y="2479675"/>
          <p14:tracePt t="29774" x="2371725" y="2471738"/>
          <p14:tracePt t="29793" x="2436813" y="2336800"/>
          <p14:tracePt t="29808" x="2443163" y="2328863"/>
          <p14:tracePt t="29825" x="2465388" y="2322513"/>
          <p14:tracePt t="29858" x="2471738" y="2322513"/>
          <p14:tracePt t="29874" x="2486025" y="2322513"/>
          <p14:tracePt t="29891" x="2508250" y="2322513"/>
          <p14:tracePt t="29907" x="2522538" y="2322513"/>
          <p14:tracePt t="29926" x="2528888" y="2322513"/>
          <p14:tracePt t="30078" x="2536825" y="2314575"/>
          <p14:tracePt t="30087" x="2543175" y="2308225"/>
          <p14:tracePt t="30095" x="2557463" y="2308225"/>
          <p14:tracePt t="30109" x="2565400" y="2308225"/>
          <p14:tracePt t="30132" x="2579688" y="2300288"/>
          <p14:tracePt t="30140" x="2586038" y="2293938"/>
          <p14:tracePt t="30159" x="2593975" y="2271713"/>
          <p14:tracePt t="30165" x="2600325" y="2251075"/>
          <p14:tracePt t="30176" x="2614613" y="2222500"/>
          <p14:tracePt t="30191" x="2622550" y="2208213"/>
          <p14:tracePt t="30208" x="2628900" y="2200275"/>
          <p14:tracePt t="30225" x="2643188" y="2185988"/>
          <p14:tracePt t="30241" x="2651125" y="2179638"/>
          <p14:tracePt t="30258" x="2665413" y="2179638"/>
          <p14:tracePt t="30334" x="2665413" y="2185988"/>
          <p14:tracePt t="30343" x="2665413" y="2208213"/>
          <p14:tracePt t="30351" x="2665413" y="2228850"/>
          <p14:tracePt t="30357" x="2665413" y="2243138"/>
          <p14:tracePt t="30376" x="2665413" y="2265363"/>
          <p14:tracePt t="30391" x="2665413" y="2300288"/>
          <p14:tracePt t="30409" x="2665413" y="2336800"/>
          <p14:tracePt t="30426" x="2665413" y="2365375"/>
          <p14:tracePt t="30441" x="2665413" y="2371725"/>
          <p14:tracePt t="30457" x="2665413" y="2379663"/>
          <p14:tracePt t="30474" x="2665413" y="2386013"/>
          <p14:tracePt t="30593" x="2665413" y="2393950"/>
          <p14:tracePt t="30598" x="2665413" y="2400300"/>
          <p14:tracePt t="30607" x="2657475" y="2408238"/>
          <p14:tracePt t="30624" x="2643188" y="2436813"/>
          <p14:tracePt t="30641" x="2628900" y="2451100"/>
          <p14:tracePt t="30659" x="2593975" y="2493963"/>
          <p14:tracePt t="30668" x="2557463" y="2528888"/>
          <p14:tracePt t="30691" x="2500313" y="2586038"/>
          <p14:tracePt t="30708" x="2443163" y="2622550"/>
          <p14:tracePt t="30726" x="2379663" y="2693988"/>
          <p14:tracePt t="30742" x="2328863" y="2751138"/>
          <p14:tracePt t="30758" x="2265363" y="2814638"/>
          <p14:tracePt t="30774" x="2222500" y="2843213"/>
          <p14:tracePt t="30794" x="2165350" y="2886075"/>
          <p14:tracePt t="30809" x="2143125" y="2914650"/>
          <p14:tracePt t="30825" x="2128838" y="2922588"/>
          <p14:tracePt t="30841" x="2122488" y="2928938"/>
          <p14:tracePt t="30857" x="2108200" y="2936875"/>
          <p14:tracePt t="30875" x="2100263" y="2943225"/>
          <p14:tracePt t="30893" x="2085975" y="2957513"/>
          <p14:tracePt t="30907" x="2079625" y="2971800"/>
          <p14:tracePt t="30924" x="2065338" y="2986088"/>
          <p14:tracePt t="30941" x="2051050" y="3000375"/>
          <p14:tracePt t="30959" x="2043113" y="3000375"/>
          <p14:tracePt t="31202" x="2043113" y="3008313"/>
          <p14:tracePt t="31215" x="1985963" y="3022600"/>
          <p14:tracePt t="31226" x="1965325" y="3022600"/>
          <p14:tracePt t="31232" x="1943100" y="3022600"/>
          <p14:tracePt t="31240" x="1928813" y="3036888"/>
          <p14:tracePt t="31257" x="1900238" y="3036888"/>
          <p14:tracePt t="31274" x="1871663" y="3028950"/>
          <p14:tracePt t="31291" x="1851025" y="3028950"/>
          <p14:tracePt t="31307" x="1843088" y="3028950"/>
          <p14:tracePt t="31308" x="1828800" y="3028950"/>
          <p14:tracePt t="31324" x="1814513" y="3028950"/>
          <p14:tracePt t="31341" x="1743075" y="3043238"/>
          <p14:tracePt t="31357" x="1708150" y="3043238"/>
          <p14:tracePt t="31373" x="1685925" y="3057525"/>
          <p14:tracePt t="31391" x="1665288" y="3057525"/>
          <p14:tracePt t="31407" x="1628775" y="3057525"/>
          <p14:tracePt t="31423" x="1593850" y="3057525"/>
          <p14:tracePt t="31442" x="1522413" y="3057525"/>
          <p14:tracePt t="31459" x="1500188" y="3057525"/>
          <p14:tracePt t="31475" x="1493838" y="3057525"/>
          <p14:tracePt t="31569" x="1485900" y="3065463"/>
          <p14:tracePt t="31577" x="1471613" y="3065463"/>
          <p14:tracePt t="31592" x="1450975" y="3065463"/>
          <p14:tracePt t="31609" x="1443038" y="3071813"/>
          <p14:tracePt t="31624" x="1436688" y="3071813"/>
          <p14:tracePt t="31712" x="1428750" y="3071813"/>
          <p14:tracePt t="31718" x="1422400" y="3071813"/>
          <p14:tracePt t="31734" x="1414463" y="3071813"/>
          <p14:tracePt t="31750" x="1408113" y="3071813"/>
          <p14:tracePt t="31891" x="1400175" y="3071813"/>
          <p14:tracePt t="31935" x="1393825" y="3071813"/>
          <p14:tracePt t="32165" x="1400175" y="3065463"/>
          <p14:tracePt t="32170" x="1408113" y="3065463"/>
          <p14:tracePt t="32176" x="1414463" y="3065463"/>
          <p14:tracePt t="32190" x="1450975" y="3057525"/>
          <p14:tracePt t="32208" x="1500188" y="3057525"/>
          <p14:tracePt t="32225" x="1528763" y="3057525"/>
          <p14:tracePt t="32240" x="1571625" y="3057525"/>
          <p14:tracePt t="32257" x="1608138" y="3057525"/>
          <p14:tracePt t="32275" x="1651000" y="3071813"/>
          <p14:tracePt t="32290" x="1693863" y="3079750"/>
          <p14:tracePt t="32293" x="1728788" y="3079750"/>
          <p14:tracePt t="32307" x="1743075" y="3079750"/>
          <p14:tracePt t="32324" x="1779588" y="3079750"/>
          <p14:tracePt t="32344" x="1785938" y="3079750"/>
          <p14:tracePt t="32491" x="1793875" y="3079750"/>
          <p14:tracePt t="32513" x="1808163" y="3079750"/>
          <p14:tracePt t="32531" x="1814513" y="3079750"/>
          <p14:tracePt t="32570" x="1822450" y="3071813"/>
          <p14:tracePt t="32576" x="1828800" y="3071813"/>
          <p14:tracePt t="32594" x="1836738" y="3071813"/>
          <p14:tracePt t="32607" x="1843088" y="3071813"/>
          <p14:tracePt t="32632" x="1851025" y="3071813"/>
          <p14:tracePt t="32847" x="1843088" y="3065463"/>
          <p14:tracePt t="32855" x="1814513" y="3065463"/>
          <p14:tracePt t="32863" x="1779588" y="3065463"/>
          <p14:tracePt t="32873" x="1736725" y="3065463"/>
          <p14:tracePt t="32889" x="1636713" y="3051175"/>
          <p14:tracePt t="32907" x="1536700" y="3051175"/>
          <p14:tracePt t="32923" x="1485900" y="3043238"/>
          <p14:tracePt t="32939" x="1436688" y="3036888"/>
          <p14:tracePt t="32941" x="1422400" y="3036888"/>
          <p14:tracePt t="32957" x="1408113" y="3036888"/>
          <p14:tracePt t="32973" x="1393825" y="3036888"/>
          <p14:tracePt t="32990" x="1379538" y="3036888"/>
          <p14:tracePt t="33006" x="1336675" y="3036888"/>
          <p14:tracePt t="33024" x="1293813" y="3036888"/>
          <p14:tracePt t="33039" x="1236663" y="3036888"/>
          <p14:tracePt t="33058" x="1214438" y="3036888"/>
          <p14:tracePt t="33074" x="1193800" y="3036888"/>
          <p14:tracePt t="33779" x="1185863" y="3036888"/>
          <p14:tracePt t="34389" x="1185863" y="3043238"/>
          <p14:tracePt t="34405" x="1193800" y="3057525"/>
          <p14:tracePt t="34419" x="1193800" y="3071813"/>
          <p14:tracePt t="34425" x="1193800" y="3079750"/>
          <p14:tracePt t="34439" x="1193800" y="3086100"/>
          <p14:tracePt t="34457" x="1200150" y="3094038"/>
          <p14:tracePt t="34472" x="1200150" y="3100388"/>
          <p14:tracePt t="34490" x="1200150" y="3108325"/>
          <p14:tracePt t="35951" x="1208088" y="3108325"/>
          <p14:tracePt t="36435" x="1214438" y="3108325"/>
          <p14:tracePt t="36485" x="1222375" y="3108325"/>
          <p14:tracePt t="36501" x="1222375" y="3100388"/>
          <p14:tracePt t="36505" x="1228725" y="3100388"/>
          <p14:tracePt t="36529" x="1228725" y="3094038"/>
          <p14:tracePt t="36575" x="1236663" y="3086100"/>
          <p14:tracePt t="36590" x="1243013" y="3086100"/>
          <p14:tracePt t="36633" x="1250950" y="3079750"/>
          <p14:tracePt t="36686" x="1257300" y="3079750"/>
          <p14:tracePt t="36702" x="1257300" y="3071813"/>
          <p14:tracePt t="36712" x="1265238" y="3071813"/>
          <p14:tracePt t="36724" x="1271588" y="3071813"/>
          <p14:tracePt t="36812" x="1279525" y="3065463"/>
          <p14:tracePt t="36937" x="1279525" y="3057525"/>
          <p14:tracePt t="36951" x="1285875" y="3057525"/>
          <p14:tracePt t="37053" x="1285875" y="3051175"/>
          <p14:tracePt t="37060" x="1285875" y="3043238"/>
          <p14:tracePt t="37082" x="1285875" y="3036888"/>
          <p14:tracePt t="37115" x="1285875" y="3028950"/>
          <p14:tracePt t="37123" x="1293813" y="3028950"/>
          <p14:tracePt t="37139" x="1293813" y="3022600"/>
          <p14:tracePt t="37154" x="1300163" y="3014663"/>
          <p14:tracePt t="37258" x="1300163" y="3008313"/>
          <p14:tracePt t="37280" x="1308100" y="3008313"/>
          <p14:tracePt t="37287" x="1308100" y="3000375"/>
          <p14:tracePt t="37318" x="1308100" y="2994025"/>
          <p14:tracePt t="37332" x="1308100" y="2986088"/>
          <p14:tracePt t="37347" x="1314450" y="2986088"/>
          <p14:tracePt t="37373" x="1314450" y="2979738"/>
          <p14:tracePt t="37410" x="1314450" y="2971800"/>
          <p14:tracePt t="37419" x="1322388" y="2971800"/>
          <p14:tracePt t="37436" x="1328738" y="2957513"/>
          <p14:tracePt t="37458" x="1328738" y="2951163"/>
          <p14:tracePt t="37478" x="1328738" y="2943225"/>
          <p14:tracePt t="37481" x="1328738" y="2936875"/>
          <p14:tracePt t="37496" x="1328738" y="2928938"/>
          <p14:tracePt t="37505" x="1328738" y="2922588"/>
          <p14:tracePt t="37523" x="1328738" y="2908300"/>
          <p14:tracePt t="37540" x="1336675" y="2886075"/>
          <p14:tracePt t="37557" x="1343025" y="2871788"/>
          <p14:tracePt t="37573" x="1350963" y="2843213"/>
          <p14:tracePt t="37589" x="1350963" y="2800350"/>
          <p14:tracePt t="37605" x="1357313" y="2779713"/>
          <p14:tracePt t="37621" x="1357313" y="2751138"/>
          <p14:tracePt t="37638" x="1357313" y="2714625"/>
          <p14:tracePt t="37655" x="1357313" y="2665413"/>
          <p14:tracePt t="37658" x="1357313" y="2643188"/>
          <p14:tracePt t="37672" x="1357313" y="2622550"/>
          <p14:tracePt t="37690" x="1350963" y="2551113"/>
          <p14:tracePt t="37705" x="1336675" y="2514600"/>
          <p14:tracePt t="37707" x="1328738" y="2493963"/>
          <p14:tracePt t="37721" x="1322388" y="2471738"/>
          <p14:tracePt t="37738" x="1308100" y="2422525"/>
          <p14:tracePt t="37758" x="1300163" y="2400300"/>
          <p14:tracePt t="37773" x="1285875" y="2351088"/>
          <p14:tracePt t="37790" x="1285875" y="2328863"/>
          <p14:tracePt t="37809" x="1271588" y="2308225"/>
          <p14:tracePt t="37823" x="1265238" y="2279650"/>
          <p14:tracePt t="37838" x="1250950" y="2251075"/>
          <p14:tracePt t="37855" x="1228725" y="2208213"/>
          <p14:tracePt t="37872" x="1214438" y="2185988"/>
          <p14:tracePt t="37888" x="1208088" y="2157413"/>
          <p14:tracePt t="37905" x="1193800" y="2136775"/>
          <p14:tracePt t="37922" x="1193800" y="2122488"/>
          <p14:tracePt t="37938" x="1193800" y="2108200"/>
          <p14:tracePt t="37955" x="1193800" y="2079625"/>
          <p14:tracePt t="37957" x="1193800" y="2043113"/>
          <p14:tracePt t="37972" x="1193800" y="1993900"/>
          <p14:tracePt t="37988" x="1193800" y="1928813"/>
          <p14:tracePt t="38007" x="1193800" y="1922463"/>
          <p14:tracePt t="38023" x="1193800" y="1914525"/>
          <p14:tracePt t="38038" x="1193800" y="1900238"/>
          <p14:tracePt t="38057" x="1193800" y="1871663"/>
          <p14:tracePt t="38073" x="1193800" y="1857375"/>
          <p14:tracePt t="38090" x="1193800" y="1843088"/>
          <p14:tracePt t="38104" x="1193800" y="1822450"/>
          <p14:tracePt t="38121" x="1193800" y="1808163"/>
          <p14:tracePt t="38139" x="1193800" y="1793875"/>
          <p14:tracePt t="38155" x="1193800" y="1785938"/>
          <p14:tracePt t="38173" x="1193800" y="1779588"/>
          <p14:tracePt t="38191" x="1193800" y="1765300"/>
          <p14:tracePt t="38231" x="1193800" y="1757363"/>
          <p14:tracePt t="38239" x="1193800" y="1751013"/>
          <p14:tracePt t="38255" x="1193800" y="1736725"/>
          <p14:tracePt t="38288" x="1193800" y="1728788"/>
          <p14:tracePt t="38840" x="1193800" y="1736725"/>
          <p14:tracePt t="38848" x="1193800" y="1743075"/>
          <p14:tracePt t="38857" x="1193800" y="1751013"/>
          <p14:tracePt t="38871" x="1200150" y="1785938"/>
          <p14:tracePt t="38888" x="1200150" y="1808163"/>
          <p14:tracePt t="38905" x="1208088" y="1828800"/>
          <p14:tracePt t="38921" x="1208088" y="1879600"/>
          <p14:tracePt t="38939" x="1214438" y="1928813"/>
          <p14:tracePt t="38955" x="1214438" y="1971675"/>
          <p14:tracePt t="38971" x="1222375" y="2036763"/>
          <p14:tracePt t="38987" x="1228725" y="2085975"/>
          <p14:tracePt t="39005" x="1236663" y="2157413"/>
          <p14:tracePt t="39021" x="1250950" y="2228850"/>
          <p14:tracePt t="39038" x="1250950" y="2314575"/>
          <p14:tracePt t="39055" x="1250950" y="2379663"/>
          <p14:tracePt t="39073" x="1250950" y="2508250"/>
          <p14:tracePt t="39089" x="1250950" y="2557463"/>
          <p14:tracePt t="39105" x="1250950" y="2614613"/>
          <p14:tracePt t="39121" x="1265238" y="2700338"/>
          <p14:tracePt t="39138" x="1265238" y="2771775"/>
          <p14:tracePt t="39154" x="1265238" y="2808288"/>
          <p14:tracePt t="39159" x="1265238" y="2828925"/>
          <p14:tracePt t="39171" x="1265238" y="2851150"/>
          <p14:tracePt t="39188" x="1279525" y="2886075"/>
          <p14:tracePt t="39204" x="1279525" y="2914650"/>
          <p14:tracePt t="39221" x="1285875" y="2957513"/>
          <p14:tracePt t="39237" x="1293813" y="2979738"/>
          <p14:tracePt t="39255" x="1293813" y="2994025"/>
          <p14:tracePt t="39271" x="1300163" y="3008313"/>
          <p14:tracePt t="39288" x="1308100" y="3022600"/>
          <p14:tracePt t="39305" x="1322388" y="3043238"/>
          <p14:tracePt t="39323" x="1322388" y="3071813"/>
          <p14:tracePt t="39339" x="1328738" y="3086100"/>
          <p14:tracePt t="39354" x="1328738" y="3108325"/>
          <p14:tracePt t="39372" x="1328738" y="3122613"/>
          <p14:tracePt t="39389" x="1328738" y="3136900"/>
          <p14:tracePt t="39408" x="1328738" y="3143250"/>
          <p14:tracePt t="39422" x="1328738" y="3151188"/>
          <p14:tracePt t="43164" x="1328738" y="3143250"/>
          <p14:tracePt t="43171" x="1336675" y="3136900"/>
          <p14:tracePt t="43186" x="1343025" y="3128963"/>
          <p14:tracePt t="43203" x="1350963" y="3122613"/>
          <p14:tracePt t="43220" x="1350963" y="3108325"/>
          <p14:tracePt t="43237" x="1350963" y="3100388"/>
          <p14:tracePt t="43254" x="1357313" y="3094038"/>
          <p14:tracePt t="43270" x="1365250" y="3094038"/>
          <p14:tracePt t="43287" x="1371600" y="3094038"/>
          <p14:tracePt t="43320" x="1379538" y="3094038"/>
          <p14:tracePt t="43378" x="1385888" y="3094038"/>
          <p14:tracePt t="43387" x="1393825" y="3094038"/>
          <p14:tracePt t="43404" x="1400175" y="3086100"/>
          <p14:tracePt t="43409" x="1408113" y="3086100"/>
          <p14:tracePt t="43489" x="1422400" y="3086100"/>
          <p14:tracePt t="43497" x="1428750" y="3086100"/>
          <p14:tracePt t="43506" x="1443038" y="3086100"/>
          <p14:tracePt t="43519" x="1493838" y="3086100"/>
          <p14:tracePt t="43536" x="1543050" y="3086100"/>
          <p14:tracePt t="43553" x="1579563" y="3086100"/>
          <p14:tracePt t="43572" x="1628775" y="3079750"/>
          <p14:tracePt t="43588" x="1651000" y="3079750"/>
          <p14:tracePt t="43641" x="1665288" y="3065463"/>
          <p14:tracePt t="43644" x="1679575" y="3065463"/>
          <p14:tracePt t="43653" x="1708150" y="3065463"/>
          <p14:tracePt t="43670" x="1728788" y="3043238"/>
          <p14:tracePt t="43686" x="1771650" y="3022600"/>
          <p14:tracePt t="43703" x="1785938" y="3014663"/>
          <p14:tracePt t="43720" x="1814513" y="3000375"/>
          <p14:tracePt t="43736" x="1836738" y="2986088"/>
          <p14:tracePt t="43756" x="1843088" y="2979738"/>
          <p14:tracePt t="43769" x="1851025" y="2979738"/>
          <p14:tracePt t="43787" x="1865313" y="2971800"/>
          <p14:tracePt t="43976" x="1843088" y="2971800"/>
          <p14:tracePt t="43980" x="1822450" y="2971800"/>
          <p14:tracePt t="43988" x="1800225" y="2971800"/>
          <p14:tracePt t="44005" x="1751013" y="2986088"/>
          <p14:tracePt t="44020" x="1693863" y="2994025"/>
          <p14:tracePt t="44037" x="1657350" y="2994025"/>
          <p14:tracePt t="44053" x="1614488" y="3014663"/>
          <p14:tracePt t="44070" x="1550988" y="3022600"/>
          <p14:tracePt t="44086" x="1514475" y="3028950"/>
          <p14:tracePt t="44103" x="1443038" y="3036888"/>
          <p14:tracePt t="44105" x="1422400" y="3036888"/>
          <p14:tracePt t="44122" x="1379538" y="3051175"/>
          <p14:tracePt t="44138" x="1343025" y="3065463"/>
          <p14:tracePt t="44154" x="1336675" y="3065463"/>
          <p14:tracePt t="44162" x="1328738" y="3065463"/>
          <p14:tracePt t="44169" x="1322388" y="3065463"/>
          <p14:tracePt t="44186" x="1308100" y="3071813"/>
          <p14:tracePt t="44203" x="1285875" y="3071813"/>
          <p14:tracePt t="44219" x="1279525" y="3071813"/>
          <p14:tracePt t="44237" x="1265238" y="3071813"/>
          <p14:tracePt t="44253" x="1265238" y="3079750"/>
          <p14:tracePt t="44269" x="1257300" y="3079750"/>
          <p14:tracePt t="46170" x="1257300" y="3071813"/>
          <p14:tracePt t="46238" x="1257300" y="3065463"/>
          <p14:tracePt t="46271" x="1265238" y="3065463"/>
          <p14:tracePt t="46275" x="1265238" y="3057525"/>
          <p14:tracePt t="46292" x="1265238" y="3051175"/>
          <p14:tracePt t="46316" x="1271588" y="3051175"/>
          <p14:tracePt t="46997" x="1279525" y="3051175"/>
          <p14:tracePt t="47005" x="1293813" y="3043238"/>
          <p14:tracePt t="47018" x="1308100" y="3043238"/>
          <p14:tracePt t="47028" x="1322388" y="3043238"/>
          <p14:tracePt t="47039" x="1350963" y="3043238"/>
          <p14:tracePt t="47052" x="1393825" y="3043238"/>
          <p14:tracePt t="47069" x="1457325" y="3043238"/>
          <p14:tracePt t="47088" x="1543050" y="3036888"/>
          <p14:tracePt t="47105" x="1622425" y="3028950"/>
          <p14:tracePt t="47120" x="1665288" y="3028950"/>
          <p14:tracePt t="47137" x="1714500" y="3028950"/>
          <p14:tracePt t="47156" x="1751013" y="3028950"/>
          <p14:tracePt t="47159" x="1757363" y="3028950"/>
          <p14:tracePt t="47173" x="1779588" y="3028950"/>
          <p14:tracePt t="47185" x="1808163" y="3028950"/>
          <p14:tracePt t="47202" x="1851025" y="3028950"/>
          <p14:tracePt t="47220" x="1928813" y="3028950"/>
          <p14:tracePt t="47237" x="1979613" y="3028950"/>
          <p14:tracePt t="47252" x="2008188" y="3014663"/>
          <p14:tracePt t="47270" x="2171700" y="3008313"/>
          <p14:tracePt t="47277" x="2222500" y="3008313"/>
          <p14:tracePt t="47287" x="2279650" y="3008313"/>
          <p14:tracePt t="47303" x="2386013" y="3008313"/>
          <p14:tracePt t="47323" x="2493963" y="2994025"/>
          <p14:tracePt t="47335" x="2522538" y="2994025"/>
          <p14:tracePt t="47352" x="2622550" y="2994025"/>
          <p14:tracePt t="47369" x="2671763" y="2986088"/>
          <p14:tracePt t="47385" x="2728913" y="2979738"/>
          <p14:tracePt t="47403" x="2808288" y="2965450"/>
          <p14:tracePt t="47420" x="2857500" y="2965450"/>
          <p14:tracePt t="47435" x="2943225" y="2965450"/>
          <p14:tracePt t="47452" x="3022600" y="2965450"/>
          <p14:tracePt t="47470" x="3114675" y="2979738"/>
          <p14:tracePt t="47485" x="3143250" y="2979738"/>
          <p14:tracePt t="47503" x="3251200" y="2979738"/>
          <p14:tracePt t="47519" x="3328988" y="2986088"/>
          <p14:tracePt t="47535" x="3386138" y="3000375"/>
          <p14:tracePt t="47552" x="3465513" y="3008313"/>
          <p14:tracePt t="47569" x="3529013" y="3014663"/>
          <p14:tracePt t="47585" x="3571875" y="3014663"/>
          <p14:tracePt t="47602" x="3614738" y="3022600"/>
          <p14:tracePt t="47619" x="3643313" y="3022600"/>
          <p14:tracePt t="47635" x="3657600" y="3022600"/>
          <p14:tracePt t="47652" x="3665538" y="3022600"/>
          <p14:tracePt t="47669" x="3671888" y="3022600"/>
          <p14:tracePt t="47714" x="3679825" y="3022600"/>
          <p14:tracePt t="47731" x="3686175" y="3022600"/>
          <p14:tracePt t="47747" x="3700463" y="3022600"/>
          <p14:tracePt t="47762" x="3708400" y="3022600"/>
          <p14:tracePt t="47767" x="3714750" y="3022600"/>
          <p14:tracePt t="47785" x="3722688" y="3022600"/>
          <p14:tracePt t="47801" x="3729038" y="3022600"/>
          <p14:tracePt t="47807" x="3736975" y="3022600"/>
          <p14:tracePt t="47820" x="3743325" y="3022600"/>
          <p14:tracePt t="47838" x="3751263" y="3028950"/>
          <p14:tracePt t="48549" x="3743325" y="3028950"/>
          <p14:tracePt t="48558" x="3736975" y="3028950"/>
          <p14:tracePt t="48568" x="3714750" y="3028950"/>
          <p14:tracePt t="48585" x="3686175" y="3028950"/>
          <p14:tracePt t="48601" x="3586163" y="3036888"/>
          <p14:tracePt t="48619" x="3436938" y="3051175"/>
          <p14:tracePt t="48639" x="3371850" y="3057525"/>
          <p14:tracePt t="48652" x="3257550" y="3079750"/>
          <p14:tracePt t="48669" x="3151188" y="3079750"/>
          <p14:tracePt t="48685" x="3043238" y="3079750"/>
          <p14:tracePt t="48702" x="2922588" y="3079750"/>
          <p14:tracePt t="48718" x="2786063" y="3086100"/>
          <p14:tracePt t="48734" x="2693988" y="3100388"/>
          <p14:tracePt t="48752" x="2508250" y="3108325"/>
          <p14:tracePt t="48768" x="2428875" y="3108325"/>
          <p14:tracePt t="48785" x="2365375" y="3108325"/>
          <p14:tracePt t="48802" x="2271713" y="3108325"/>
          <p14:tracePt t="48819" x="2193925" y="3100388"/>
          <p14:tracePt t="48835" x="2085975" y="3094038"/>
          <p14:tracePt t="48853" x="1943100" y="3094038"/>
          <p14:tracePt t="48868" x="1879600" y="3071813"/>
          <p14:tracePt t="48885" x="1800225" y="3065463"/>
          <p14:tracePt t="48903" x="1743075" y="3065463"/>
          <p14:tracePt t="48920" x="1708150" y="3057525"/>
          <p14:tracePt t="48936" x="1665288" y="3051175"/>
          <p14:tracePt t="48953" x="1643063" y="3043238"/>
          <p14:tracePt t="48955" x="1614488" y="3043238"/>
          <p14:tracePt t="48970" x="1600200" y="3036888"/>
          <p14:tracePt t="48984" x="1557338" y="3028950"/>
          <p14:tracePt t="49001" x="1543050" y="3028950"/>
          <p14:tracePt t="49018" x="1493838" y="3014663"/>
          <p14:tracePt t="49035" x="1479550" y="3014663"/>
          <p14:tracePt t="49051" x="1471613" y="3014663"/>
          <p14:tracePt t="49111" x="1465263" y="3014663"/>
          <p14:tracePt t="49136" x="1457325" y="3014663"/>
          <p14:tracePt t="49346" x="1457325" y="3008313"/>
          <p14:tracePt t="49354" x="1465263" y="3008313"/>
          <p14:tracePt t="49362" x="1471613" y="3000375"/>
          <p14:tracePt t="49373" x="1485900" y="2994025"/>
          <p14:tracePt t="49386" x="1508125" y="2971800"/>
          <p14:tracePt t="49403" x="1522413" y="2971800"/>
          <p14:tracePt t="49420" x="1543050" y="2957513"/>
          <p14:tracePt t="49435" x="1557338" y="2936875"/>
          <p14:tracePt t="49453" x="1571625" y="2928938"/>
          <p14:tracePt t="49468" x="1593850" y="2908300"/>
          <p14:tracePt t="49484" x="1622425" y="2894013"/>
          <p14:tracePt t="49501" x="1651000" y="2857500"/>
          <p14:tracePt t="49517" x="1671638" y="2828925"/>
          <p14:tracePt t="49534" x="1693863" y="2800350"/>
          <p14:tracePt t="49553" x="1722438" y="2786063"/>
          <p14:tracePt t="49570" x="1743075" y="2779713"/>
          <p14:tracePt t="49587" x="1757363" y="2765425"/>
          <p14:tracePt t="49603" x="1765300" y="2751138"/>
          <p14:tracePt t="49620" x="1785938" y="2736850"/>
          <p14:tracePt t="49637" x="1808163" y="2714625"/>
          <p14:tracePt t="49653" x="1822450" y="2693988"/>
          <p14:tracePt t="49661" x="1828800" y="2693988"/>
          <p14:tracePt t="49668" x="1828800" y="2671763"/>
          <p14:tracePt t="49685" x="1843088" y="2651125"/>
          <p14:tracePt t="49702" x="1843088" y="2643188"/>
          <p14:tracePt t="49718" x="1843088" y="2636838"/>
          <p14:tracePt t="49735" x="1851025" y="2636838"/>
          <p14:tracePt t="49752" x="1865313" y="2614613"/>
          <p14:tracePt t="49769" x="1865313" y="2593975"/>
          <p14:tracePt t="49785" x="1865313" y="2579688"/>
          <p14:tracePt t="49802" x="1871663" y="2557463"/>
          <p14:tracePt t="49819" x="1879600" y="2543175"/>
          <p14:tracePt t="49835" x="1879600" y="2536825"/>
          <p14:tracePt t="49853" x="1879600" y="2522538"/>
          <p14:tracePt t="49869" x="1879600" y="2500313"/>
          <p14:tracePt t="49885" x="1879600" y="2486025"/>
          <p14:tracePt t="49902" x="1885950" y="2471738"/>
          <p14:tracePt t="49919" x="1885950" y="2465388"/>
          <p14:tracePt t="49937" x="1885950" y="2457450"/>
          <p14:tracePt t="49954" x="1885950" y="2451100"/>
          <p14:tracePt t="49971" x="1885950" y="2443163"/>
          <p14:tracePt t="49987" x="1885950" y="2436813"/>
          <p14:tracePt t="50004" x="1885950" y="2428875"/>
          <p14:tracePt t="50021" x="1893888" y="2422525"/>
          <p14:tracePt t="50038" x="1893888" y="2414588"/>
          <p14:tracePt t="50055" x="1893888" y="2408238"/>
          <p14:tracePt t="50074" x="1900238" y="2400300"/>
          <p14:tracePt t="50087" x="1900238" y="2393950"/>
          <p14:tracePt t="50182" x="1900238" y="2400300"/>
          <p14:tracePt t="50190" x="1900238" y="2422525"/>
          <p14:tracePt t="50198" x="1900238" y="2451100"/>
          <p14:tracePt t="50206" x="1900238" y="2471738"/>
          <p14:tracePt t="50219" x="1900238" y="2493963"/>
          <p14:tracePt t="50237" x="1900238" y="2551113"/>
          <p14:tracePt t="50253" x="1900238" y="2600325"/>
          <p14:tracePt t="50271" x="1900238" y="2643188"/>
          <p14:tracePt t="50286" x="1900238" y="2693988"/>
          <p14:tracePt t="50303" x="1900238" y="2728913"/>
          <p14:tracePt t="50324" x="1900238" y="2765425"/>
          <p14:tracePt t="50336" x="1900238" y="2779713"/>
          <p14:tracePt t="50353" x="1900238" y="2800350"/>
          <p14:tracePt t="50370" x="1900238" y="2828925"/>
          <p14:tracePt t="50387" x="1900238" y="2851150"/>
          <p14:tracePt t="50403" x="1900238" y="2871788"/>
          <p14:tracePt t="50420" x="1900238" y="2900363"/>
          <p14:tracePt t="50437" x="1900238" y="2914650"/>
          <p14:tracePt t="50454" x="1900238" y="2928938"/>
          <p14:tracePt t="50470" x="1900238" y="2943225"/>
          <p14:tracePt t="50487" x="1900238" y="2951163"/>
          <p14:tracePt t="50511" x="1900238" y="2957513"/>
          <p14:tracePt t="50525" x="1900238" y="2965450"/>
          <p14:tracePt t="50784" x="1900238" y="2943225"/>
          <p14:tracePt t="50792" x="1900238" y="2928938"/>
          <p14:tracePt t="50804" x="1900238" y="2922588"/>
          <p14:tracePt t="50824" x="1900238" y="2886075"/>
          <p14:tracePt t="50839" x="1893888" y="2865438"/>
          <p14:tracePt t="50855" x="1885950" y="2857500"/>
          <p14:tracePt t="50872" x="1879600" y="2843213"/>
          <p14:tracePt t="50888" x="1879600" y="2828925"/>
          <p14:tracePt t="50905" x="1879600" y="2800350"/>
          <p14:tracePt t="50921" x="1879600" y="2794000"/>
          <p14:tracePt t="50938" x="1879600" y="2765425"/>
          <p14:tracePt t="50975" x="1871663" y="2757488"/>
          <p14:tracePt t="51020" x="1865313" y="2757488"/>
          <p14:tracePt t="51027" x="1851025" y="2757488"/>
          <p14:tracePt t="51041" x="1808163" y="2765425"/>
          <p14:tracePt t="51057" x="1743075" y="2771775"/>
          <p14:tracePt t="51072" x="1693863" y="2786063"/>
          <p14:tracePt t="51088" x="1636713" y="2794000"/>
          <p14:tracePt t="51105" x="1600200" y="2808288"/>
          <p14:tracePt t="51122" x="1565275" y="2828925"/>
          <p14:tracePt t="51138" x="1536700" y="2843213"/>
          <p14:tracePt t="51156" x="1493838" y="2865438"/>
          <p14:tracePt t="51159" x="1485900" y="2865438"/>
          <p14:tracePt t="51171" x="1471613" y="2871788"/>
          <p14:tracePt t="51189" x="1443038" y="2879725"/>
          <p14:tracePt t="51206" x="1422400" y="2886075"/>
          <p14:tracePt t="51222" x="1408113" y="2894013"/>
          <p14:tracePt t="51239" x="1393825" y="2908300"/>
          <p14:tracePt t="51256" x="1385888" y="2908300"/>
          <p14:tracePt t="51274" x="1379538" y="2914650"/>
          <p14:tracePt t="51362" x="1371600" y="2914650"/>
          <p14:tracePt t="51378" x="1371600" y="2922588"/>
          <p14:tracePt t="51386" x="1371600" y="2928938"/>
          <p14:tracePt t="51394" x="1371600" y="2936875"/>
          <p14:tracePt t="51405" x="1365250" y="2936875"/>
          <p14:tracePt t="51424" x="1365250" y="2943225"/>
          <p14:tracePt t="51441" x="1365250" y="2951163"/>
          <p14:tracePt t="51457" x="1365250" y="2957513"/>
          <p14:tracePt t="51476" x="1357313" y="2965450"/>
          <p14:tracePt t="51491" x="1350963" y="2971800"/>
          <p14:tracePt t="51506" x="1343025" y="2979738"/>
          <p14:tracePt t="51523" x="1336675" y="2979738"/>
          <p14:tracePt t="51559" x="1328738" y="2986088"/>
          <p14:tracePt t="51589" x="1328738" y="2994025"/>
          <p14:tracePt t="51636" x="1322388" y="2994025"/>
          <p14:tracePt t="51784" x="1328738" y="2986088"/>
          <p14:tracePt t="51794" x="1336675" y="2986088"/>
          <p14:tracePt t="51799" x="1343025" y="2971800"/>
          <p14:tracePt t="51810" x="1350963" y="2965450"/>
          <p14:tracePt t="51824" x="1365250" y="2957513"/>
          <p14:tracePt t="51843" x="1371600" y="2951163"/>
          <p14:tracePt t="51860" x="1385888" y="2922588"/>
          <p14:tracePt t="51875" x="1400175" y="2914650"/>
          <p14:tracePt t="51892" x="1414463" y="2908300"/>
          <p14:tracePt t="51909" x="1428750" y="2900363"/>
          <p14:tracePt t="51924" x="1443038" y="2886075"/>
          <p14:tracePt t="51941" x="1450975" y="2886075"/>
          <p14:tracePt t="51958" x="1457325" y="2879725"/>
          <p14:tracePt t="51974" x="1471613" y="2857500"/>
          <p14:tracePt t="51991" x="1479550" y="2851150"/>
          <p14:tracePt t="52007" x="1485900" y="2836863"/>
          <p14:tracePt t="52026" x="1500188" y="2828925"/>
          <p14:tracePt t="52041" x="1508125" y="2808288"/>
          <p14:tracePt t="52057" x="1514475" y="2786063"/>
          <p14:tracePt t="52091" x="1514475" y="2779713"/>
          <p14:tracePt t="52107" x="1522413" y="2765425"/>
          <p14:tracePt t="52124" x="1522413" y="2757488"/>
          <p14:tracePt t="52141" x="1528763" y="2751138"/>
          <p14:tracePt t="52157" x="1536700" y="2736850"/>
          <p14:tracePt t="52174" x="1543050" y="2736850"/>
          <p14:tracePt t="52191" x="1543050" y="2728913"/>
          <p14:tracePt t="52237" x="1550988" y="2722563"/>
          <p14:tracePt t="52254" x="1550988" y="2714625"/>
          <p14:tracePt t="52261" x="1557338" y="2714625"/>
          <p14:tracePt t="52278" x="1565275" y="2708275"/>
          <p14:tracePt t="52293" x="1579563" y="2700338"/>
          <p14:tracePt t="52310" x="1585913" y="2700338"/>
          <p14:tracePt t="52325" x="1593850" y="2693988"/>
          <p14:tracePt t="52341" x="1600200" y="2686050"/>
          <p14:tracePt t="52359" x="1608138" y="2679700"/>
          <p14:tracePt t="52375" x="1614488" y="2679700"/>
          <p14:tracePt t="52410" x="1622425" y="2679700"/>
          <p14:tracePt t="52434" x="1622425" y="2671763"/>
          <p14:tracePt t="52450" x="1628775" y="2665413"/>
          <p14:tracePt t="52466" x="1636713" y="2657475"/>
          <p14:tracePt t="52477" x="1636713" y="2651125"/>
          <p14:tracePt t="52496" x="1643063" y="2651125"/>
          <p14:tracePt t="52510" x="1643063" y="2643188"/>
          <p14:tracePt t="52566" x="1643063" y="2636838"/>
          <p14:tracePt t="52573" x="1651000" y="2636838"/>
          <p14:tracePt t="52581" x="1657350" y="2636838"/>
          <p14:tracePt t="52594" x="1657350" y="2628900"/>
          <p14:tracePt t="52611" x="1679575" y="2622550"/>
          <p14:tracePt t="52646" x="1685925" y="2622550"/>
          <p14:tracePt t="52659" x="1685925" y="2614613"/>
          <p14:tracePt t="52675" x="1693863" y="2614613"/>
          <p14:tracePt t="52693" x="1700213" y="2608263"/>
          <p14:tracePt t="52711" x="1708150" y="2593975"/>
          <p14:tracePt t="52815" x="1714500" y="2593975"/>
          <p14:tracePt t="52822" x="1714500" y="2586038"/>
          <p14:tracePt t="52830" x="1722438" y="2586038"/>
          <p14:tracePt t="52842" x="1722438" y="2579688"/>
          <p14:tracePt t="52862" x="1728788" y="2571750"/>
          <p14:tracePt t="52893" x="1736725" y="2571750"/>
          <p14:tracePt t="52909" x="1743075" y="2565400"/>
          <p14:tracePt t="52926" x="1751013" y="2557463"/>
          <p14:tracePt t="52943" x="1757363" y="2551113"/>
          <p14:tracePt t="52976" x="1765300" y="2551113"/>
          <p14:tracePt t="53149" x="1765300" y="2543175"/>
          <p14:tracePt t="53587" x="1765300" y="2536825"/>
          <p14:tracePt t="54004" x="1765300" y="2528888"/>
          <p14:tracePt t="54020" x="1771650" y="2522538"/>
          <p14:tracePt t="54052" x="1779588" y="2514600"/>
          <p14:tracePt t="54059" x="1779588" y="2508250"/>
          <p14:tracePt t="54082" x="1785938" y="2500313"/>
          <p14:tracePt t="54089" x="1785938" y="2493963"/>
          <p14:tracePt t="54098" x="1785938" y="2486025"/>
          <p14:tracePt t="54112" x="1793875" y="2457450"/>
          <p14:tracePt t="54129" x="1808163" y="2422525"/>
          <p14:tracePt t="54146" x="1814513" y="2386013"/>
          <p14:tracePt t="54150" x="1814513" y="2365375"/>
          <p14:tracePt t="54163" x="1814513" y="2343150"/>
          <p14:tracePt t="54179" x="1814513" y="2300288"/>
          <p14:tracePt t="54196" x="1814513" y="2293938"/>
          <p14:tracePt t="54338" x="1822450" y="2293938"/>
          <p14:tracePt t="54394" x="1822450" y="2300288"/>
          <p14:tracePt t="54408" x="1822450" y="2308225"/>
          <p14:tracePt t="54420" x="1822450" y="2314575"/>
          <p14:tracePt t="54433" x="1828800" y="2322513"/>
          <p14:tracePt t="54446" x="1851025" y="2343150"/>
          <p14:tracePt t="54465" x="1851025" y="2351088"/>
          <p14:tracePt t="54482" x="1857375" y="2351088"/>
          <p14:tracePt t="54499" x="1857375" y="2357438"/>
          <p14:tracePt t="54515" x="1857375" y="2365375"/>
          <p14:tracePt t="54560" x="1865313" y="2365375"/>
          <p14:tracePt t="54563" x="1865313" y="2371725"/>
          <p14:tracePt t="54571" x="1871663" y="2379663"/>
          <p14:tracePt t="54581" x="1879600" y="2386013"/>
          <p14:tracePt t="54600" x="1879600" y="2400300"/>
          <p14:tracePt t="54617" x="1879600" y="2408238"/>
          <p14:tracePt t="54630" x="1885950" y="2408238"/>
          <p14:tracePt t="55214" x="1893888" y="2408238"/>
          <p14:tracePt t="55243" x="1893888" y="2400300"/>
          <p14:tracePt t="55268" x="1893888" y="2393950"/>
          <p14:tracePt t="56053" x="1893888" y="2386013"/>
          <p14:tracePt t="56073" x="1893888" y="2379663"/>
          <p14:tracePt t="56135" x="1893888" y="2371725"/>
          <p14:tracePt t="56158" x="1893888" y="2365375"/>
          <p14:tracePt t="56167" x="1885950" y="2357438"/>
          <p14:tracePt t="56207" x="1879600" y="2351088"/>
          <p14:tracePt t="56215" x="1871663" y="2351088"/>
          <p14:tracePt t="56228" x="1871663" y="2343150"/>
          <p14:tracePt t="56256" x="1871663" y="2336800"/>
          <p14:tracePt t="56283" x="1865313" y="2336800"/>
          <p14:tracePt t="56321" x="1865313" y="2328863"/>
          <p14:tracePt t="56346" x="1865313" y="2322513"/>
          <p14:tracePt t="56378" x="1865313" y="2314575"/>
          <p14:tracePt t="56401" x="1865313" y="2308225"/>
          <p14:tracePt t="56418" x="1865313" y="2300288"/>
          <p14:tracePt t="56440" x="1865313" y="2293938"/>
          <p14:tracePt t="56463" x="1865313" y="2286000"/>
          <p14:tracePt t="56495" x="1865313" y="2279650"/>
          <p14:tracePt t="56501" x="1865313" y="2271713"/>
          <p14:tracePt t="56526" x="1865313" y="2265363"/>
          <p14:tracePt t="56628" x="1857375" y="2265363"/>
          <p14:tracePt t="56633" x="1857375" y="2279650"/>
          <p14:tracePt t="56697" x="1857375" y="2286000"/>
          <p14:tracePt t="56712" x="1851025" y="2286000"/>
          <p14:tracePt t="56720" x="1851025" y="2300288"/>
          <p14:tracePt t="57108" x="1851025" y="2293938"/>
          <p14:tracePt t="57112" x="1851025" y="2279650"/>
          <p14:tracePt t="57120" x="1851025" y="2265363"/>
          <p14:tracePt t="57136" x="1851025" y="2251075"/>
          <p14:tracePt t="57154" x="1851025" y="2236788"/>
          <p14:tracePt t="57157" x="1851025" y="2228850"/>
          <p14:tracePt t="57182" x="1851025" y="2222500"/>
          <p14:tracePt t="57206" x="1851025" y="2214563"/>
          <p14:tracePt t="57221" x="1851025" y="2208213"/>
          <p14:tracePt t="57228" x="1851025" y="2193925"/>
          <p14:tracePt t="57236" x="1851025" y="2179638"/>
          <p14:tracePt t="57253" x="1851025" y="2157413"/>
          <p14:tracePt t="57272" x="1851025" y="2143125"/>
          <p14:tracePt t="57288" x="1851025" y="2114550"/>
          <p14:tracePt t="57303" x="1857375" y="2100263"/>
          <p14:tracePt t="57305" x="1857375" y="2085975"/>
          <p14:tracePt t="57320" x="1857375" y="2071688"/>
          <p14:tracePt t="57400" x="1857375" y="2065338"/>
          <p14:tracePt t="57424" x="1865313" y="2065338"/>
          <p14:tracePt t="57440" x="1865313" y="2057400"/>
          <p14:tracePt t="57623" x="1871663" y="2065338"/>
          <p14:tracePt t="57627" x="1871663" y="2071688"/>
          <p14:tracePt t="57707" x="1871663" y="2079625"/>
          <p14:tracePt t="57830" x="1871663" y="2085975"/>
          <p14:tracePt t="57848" x="1865313" y="2085975"/>
          <p14:tracePt t="57871" x="1857375" y="2085975"/>
          <p14:tracePt t="57877" x="1857375" y="2093913"/>
          <p14:tracePt t="57888" x="1851025" y="2093913"/>
          <p14:tracePt t="57916" x="1843088" y="2100263"/>
          <p14:tracePt t="57932" x="1836738" y="2100263"/>
          <p14:tracePt t="57948" x="1828800" y="2108200"/>
          <p14:tracePt t="57955" x="1822450" y="2108200"/>
          <p14:tracePt t="57972" x="1808163" y="2136775"/>
          <p14:tracePt t="57989" x="1808163" y="2151063"/>
          <p14:tracePt t="58009" x="1793875" y="2171700"/>
          <p14:tracePt t="58023" x="1785938" y="2179638"/>
          <p14:tracePt t="58043" x="1771650" y="2193925"/>
          <p14:tracePt t="58061" x="1765300" y="2208213"/>
          <p14:tracePt t="58075" x="1765300" y="2214563"/>
          <p14:tracePt t="58092" x="1765300" y="2243138"/>
          <p14:tracePt t="58109" x="1765300" y="2279650"/>
          <p14:tracePt t="58125" x="1765300" y="2314575"/>
          <p14:tracePt t="58141" x="1765300" y="2336800"/>
          <p14:tracePt t="58159" x="1757363" y="2343150"/>
          <p14:tracePt t="58174" x="1757363" y="2365375"/>
          <p14:tracePt t="58192" x="1757363" y="2379663"/>
          <p14:tracePt t="58208" x="1751013" y="2408238"/>
          <p14:tracePt t="58224" x="1751013" y="2436813"/>
          <p14:tracePt t="58241" x="1751013" y="2465388"/>
          <p14:tracePt t="58259" x="1743075" y="2486025"/>
          <p14:tracePt t="58275" x="1743075" y="2493963"/>
          <p14:tracePt t="58294" x="1743075" y="2500313"/>
          <p14:tracePt t="58321" x="1743075" y="2508250"/>
          <p14:tracePt t="58329" x="1743075" y="2514600"/>
          <p14:tracePt t="58342" x="1743075" y="2536825"/>
          <p14:tracePt t="58360" x="1736725" y="2579688"/>
          <p14:tracePt t="58379" x="1736725" y="2608263"/>
          <p14:tracePt t="58394" x="1728788" y="2614613"/>
          <p14:tracePt t="58409" x="1728788" y="2622550"/>
          <p14:tracePt t="58426" x="1722438" y="2622550"/>
          <p14:tracePt t="58443" x="1722438" y="2628900"/>
          <p14:tracePt t="58461" x="1693863" y="2643188"/>
          <p14:tracePt t="58477" x="1671638" y="2651125"/>
          <p14:tracePt t="58493" x="1651000" y="2657475"/>
          <p14:tracePt t="58512" x="1636713" y="2665413"/>
          <p14:tracePt t="58527" x="1622425" y="2671763"/>
          <p14:tracePt t="58545" x="1608138" y="2671763"/>
          <p14:tracePt t="58562" x="1579563" y="2671763"/>
          <p14:tracePt t="58577" x="1565275" y="2665413"/>
          <p14:tracePt t="58596" x="1514475" y="2657475"/>
          <p14:tracePt t="58611" x="1500188" y="2657475"/>
          <p14:tracePt t="58628" x="1471613" y="2665413"/>
          <p14:tracePt t="58648" x="1436688" y="2671763"/>
          <p14:tracePt t="58661" x="1428750" y="2679700"/>
          <p14:tracePt t="58690" x="1422400" y="2693988"/>
          <p14:tracePt t="58698" x="1414463" y="2693988"/>
          <p14:tracePt t="58713" x="1408113" y="2700338"/>
          <p14:tracePt t="58730" x="1385888" y="2708275"/>
          <p14:tracePt t="58747" x="1371600" y="2736850"/>
          <p14:tracePt t="58762" x="1357313" y="2765425"/>
          <p14:tracePt t="58779" x="1328738" y="2794000"/>
          <p14:tracePt t="58796" x="1308100" y="2822575"/>
          <p14:tracePt t="58798" x="1308100" y="2836863"/>
          <p14:tracePt t="58813" x="1279525" y="2843213"/>
          <p14:tracePt t="58829" x="1265238" y="2851150"/>
          <p14:tracePt t="58849" x="1250950" y="2857500"/>
          <p14:tracePt t="58863" x="1236663" y="2857500"/>
          <p14:tracePt t="58880" x="1228725" y="2865438"/>
          <p14:tracePt t="58897" x="1222375" y="2871788"/>
          <p14:tracePt t="58913" x="1222375" y="2886075"/>
          <p14:tracePt t="58917" x="1214438" y="2894013"/>
          <p14:tracePt t="58940" x="1214438" y="2900363"/>
          <p14:tracePt t="59642" x="1214438" y="2894013"/>
          <p14:tracePt t="59651" x="1214438" y="2886075"/>
          <p14:tracePt t="59657" x="1228725" y="2879725"/>
          <p14:tracePt t="59669" x="1228725" y="2871788"/>
          <p14:tracePt t="59686" x="1257300" y="2851150"/>
          <p14:tracePt t="59703" x="1285875" y="2822575"/>
          <p14:tracePt t="59720" x="1293813" y="2800350"/>
          <p14:tracePt t="59737" x="1308100" y="2786063"/>
          <p14:tracePt t="59754" x="1328738" y="2751138"/>
          <p14:tracePt t="59770" x="1357313" y="2728913"/>
          <p14:tracePt t="59789" x="1422400" y="2671763"/>
          <p14:tracePt t="59806" x="1457325" y="2628900"/>
          <p14:tracePt t="59823" x="1508125" y="2593975"/>
          <p14:tracePt t="59838" x="1543050" y="2565400"/>
          <p14:tracePt t="59854" x="1550988" y="2551113"/>
          <p14:tracePt t="59872" x="1565275" y="2536825"/>
          <p14:tracePt t="59889" x="1571625" y="2522538"/>
          <p14:tracePt t="59905" x="1608138" y="2493963"/>
          <p14:tracePt t="59921" x="1643063" y="2486025"/>
          <p14:tracePt t="59923" x="1643063" y="2471738"/>
          <p14:tracePt t="59938" x="1657350" y="2451100"/>
          <p14:tracePt t="59955" x="1665288" y="2443163"/>
          <p14:tracePt t="59974" x="1679575" y="2436813"/>
          <p14:tracePt t="59989" x="1685925" y="2428875"/>
          <p14:tracePt t="60006" x="1700213" y="2414588"/>
          <p14:tracePt t="60025" x="1714500" y="2400300"/>
          <p14:tracePt t="60039" x="1714500" y="2393950"/>
          <p14:tracePt t="60284" x="1722438" y="2393950"/>
          <p14:tracePt t="60292" x="1736725" y="2393950"/>
          <p14:tracePt t="60299" x="1765300" y="2393950"/>
          <p14:tracePt t="60310" x="1785938" y="2393950"/>
          <p14:tracePt t="60325" x="1885950" y="2386013"/>
          <p14:tracePt t="60342" x="2000250" y="2386013"/>
          <p14:tracePt t="60359" x="2200275" y="2386013"/>
          <p14:tracePt t="60375" x="2386013" y="2422525"/>
          <p14:tracePt t="60392" x="2608263" y="2422525"/>
          <p14:tracePt t="60410" x="2779713" y="2422525"/>
          <p14:tracePt t="60427" x="2957513" y="2443163"/>
          <p14:tracePt t="60445" x="3165475" y="2457450"/>
          <p14:tracePt t="60459" x="3228975" y="2443163"/>
          <p14:tracePt t="60477" x="3351213" y="2422525"/>
          <p14:tracePt t="60493" x="3400425" y="2414588"/>
          <p14:tracePt t="60510" x="3429000" y="2408238"/>
          <p14:tracePt t="60527" x="3465513" y="2393950"/>
          <p14:tracePt t="60543" x="3508375" y="2393950"/>
          <p14:tracePt t="60560" x="3579813" y="2393950"/>
          <p14:tracePt t="60577" x="3657600" y="2393950"/>
          <p14:tracePt t="60594" x="3771900" y="2393950"/>
          <p14:tracePt t="60611" x="3808413" y="2386013"/>
          <p14:tracePt t="60628" x="3829050" y="2386013"/>
          <p14:tracePt t="60645" x="3843338" y="2386013"/>
          <p14:tracePt t="60648" x="3851275" y="2379663"/>
          <p14:tracePt t="60661" x="3857625" y="2379663"/>
          <p14:tracePt t="60677" x="3879850" y="2371725"/>
          <p14:tracePt t="60695" x="3900488" y="2365375"/>
          <p14:tracePt t="60711" x="3908425" y="2357438"/>
          <p14:tracePt t="60728" x="3914775" y="2357438"/>
          <p14:tracePt t="60747" x="3929063" y="2357438"/>
          <p14:tracePt t="60763" x="3937000" y="2357438"/>
          <p14:tracePt t="60778" x="3957638" y="2357438"/>
          <p14:tracePt t="60799" x="3986213" y="2351088"/>
          <p14:tracePt t="60812" x="4014788" y="2351088"/>
          <p14:tracePt t="60829" x="4037013" y="2351088"/>
          <p14:tracePt t="60846" x="4057650" y="2351088"/>
          <p14:tracePt t="60862" x="4071938" y="2351088"/>
          <p14:tracePt t="60881" x="4094163" y="2351088"/>
          <p14:tracePt t="60896" x="4114800" y="2351088"/>
          <p14:tracePt t="60913" x="4143375" y="2351088"/>
          <p14:tracePt t="60930" x="4171950" y="2357438"/>
          <p14:tracePt t="60946" x="4208463" y="2365375"/>
          <p14:tracePt t="60965" x="4222750" y="2365375"/>
          <p14:tracePt t="60982" x="4237038" y="2371725"/>
          <p14:tracePt t="60999" x="4251325" y="2371725"/>
          <p14:tracePt t="61014" x="4279900" y="2371725"/>
          <p14:tracePt t="61030" x="4286250" y="2371725"/>
          <p14:tracePt t="61064" x="4294188" y="2371725"/>
          <p14:tracePt t="61136" x="4300538" y="2371725"/>
          <p14:tracePt t="61144" x="4308475" y="2371725"/>
          <p14:tracePt t="61151" x="4314825" y="2371725"/>
          <p14:tracePt t="61167" x="4329113" y="2379663"/>
          <p14:tracePt t="61183" x="4337050" y="2379663"/>
          <p14:tracePt t="61262" x="4337050" y="2386013"/>
          <p14:tracePt t="61278" x="4337050" y="2393950"/>
          <p14:tracePt t="61291" x="4337050" y="2400300"/>
          <p14:tracePt t="61402" x="4337050" y="2408238"/>
          <p14:tracePt t="61407" x="4329113" y="2408238"/>
          <p14:tracePt t="61418" x="4322763" y="2414588"/>
          <p14:tracePt t="61435" x="4308475" y="2422525"/>
          <p14:tracePt t="61450" x="4286250" y="2428875"/>
          <p14:tracePt t="61467" x="4271963" y="2436813"/>
          <p14:tracePt t="61486" x="4257675" y="2436813"/>
          <p14:tracePt t="61735" x="4251325" y="2436813"/>
          <p14:tracePt t="62043" x="4243388" y="2436813"/>
          <p14:tracePt t="62060" x="4237038" y="2436813"/>
          <p14:tracePt t="62065" x="4222750" y="2436813"/>
          <p14:tracePt t="62074" x="4214813" y="2443163"/>
          <p14:tracePt t="62090" x="4200525" y="2451100"/>
          <p14:tracePt t="62109" x="4179888" y="2479675"/>
          <p14:tracePt t="62125" x="4171950" y="2493963"/>
          <p14:tracePt t="62141" x="4165600" y="2536825"/>
          <p14:tracePt t="62157" x="4165600" y="2571750"/>
          <p14:tracePt t="62174" x="4157663" y="2600325"/>
          <p14:tracePt t="62190" x="4157663" y="2614613"/>
          <p14:tracePt t="62206" x="4157663" y="2643188"/>
          <p14:tracePt t="62224" x="4157663" y="2679700"/>
          <p14:tracePt t="62240" x="4165600" y="2714625"/>
          <p14:tracePt t="62260" x="4171950" y="2743200"/>
          <p14:tracePt t="62277" x="4179888" y="2771775"/>
          <p14:tracePt t="62292" x="4186238" y="2794000"/>
          <p14:tracePt t="62309" x="4200525" y="2814638"/>
          <p14:tracePt t="62326" x="4200525" y="2828925"/>
          <p14:tracePt t="62340" x="4222750" y="2857500"/>
          <p14:tracePt t="62358" x="4257675" y="2879725"/>
          <p14:tracePt t="62375" x="4271963" y="2894013"/>
          <p14:tracePt t="62391" x="4294188" y="2914650"/>
          <p14:tracePt t="62408" x="4300538" y="2922588"/>
          <p14:tracePt t="62427" x="4308475" y="2936875"/>
          <p14:tracePt t="62442" x="4314825" y="2943225"/>
          <p14:tracePt t="62463" x="4322763" y="2965450"/>
          <p14:tracePt t="62475" x="4329113" y="2971800"/>
          <p14:tracePt t="62492" x="4337050" y="2986088"/>
          <p14:tracePt t="62509" x="4337050" y="2994025"/>
          <p14:tracePt t="62560" x="4337050" y="3000375"/>
          <p14:tracePt t="62585" x="4337050" y="3008313"/>
          <p14:tracePt t="62598" x="4343400" y="3022600"/>
          <p14:tracePt t="62612" x="4343400" y="3036888"/>
          <p14:tracePt t="62628" x="4351338" y="3036888"/>
          <p14:tracePt t="62653" x="4351338" y="3043238"/>
          <p14:tracePt t="62749" x="4351338" y="3051175"/>
          <p14:tracePt t="62754" x="4351338" y="3057525"/>
          <p14:tracePt t="62760" x="4357688" y="3065463"/>
          <p14:tracePt t="62784" x="4357688" y="3071813"/>
          <p14:tracePt t="62916" x="4357688" y="3079750"/>
          <p14:tracePt t="67024" x="4357688" y="3086100"/>
          <p14:tracePt t="67032" x="4357688" y="3094038"/>
          <p14:tracePt t="67049" x="4357688" y="3100388"/>
          <p14:tracePt t="67064" x="4357688" y="3108325"/>
          <p14:tracePt t="67086" x="4365625" y="3114675"/>
          <p14:tracePt t="67113" x="4365625" y="3122613"/>
          <p14:tracePt t="67157" x="4365625" y="3128963"/>
          <p14:tracePt t="67212" x="4365625" y="3136900"/>
          <p14:tracePt t="67249" x="4365625" y="3143250"/>
          <p14:tracePt t="67497" x="4365625" y="3151188"/>
          <p14:tracePt t="67534" x="4365625" y="3157538"/>
          <p14:tracePt t="67580" x="4365625" y="3165475"/>
          <p14:tracePt t="82107" x="4371975" y="3165475"/>
          <p14:tracePt t="82124" x="4379913" y="3165475"/>
          <p14:tracePt t="82129" x="4379913" y="3157538"/>
          <p14:tracePt t="82148" x="4379913" y="3151188"/>
          <p14:tracePt t="82171" x="4379913" y="3143250"/>
          <p14:tracePt t="82178" x="4386263" y="3143250"/>
          <p14:tracePt t="82201" x="4386263" y="3136900"/>
          <p14:tracePt t="82225" x="4394200" y="3128963"/>
          <p14:tracePt t="82255" x="4400550" y="3128963"/>
          <p14:tracePt t="82261" x="4408488" y="3122613"/>
          <p14:tracePt t="82270" x="4414838" y="3122613"/>
          <p14:tracePt t="82287" x="4429125" y="3114675"/>
          <p14:tracePt t="82309" x="4437063" y="3114675"/>
          <p14:tracePt t="82318" x="4437063" y="3108325"/>
          <p14:tracePt t="82335" x="4437063" y="3100388"/>
          <p14:tracePt t="82351" x="4437063" y="3094038"/>
          <p14:tracePt t="82369" x="4437063" y="3086100"/>
          <p14:tracePt t="82385" x="4437063" y="3071813"/>
          <p14:tracePt t="82401" x="4437063" y="3057525"/>
          <p14:tracePt t="82418" x="4437063" y="3036888"/>
          <p14:tracePt t="82435" x="4437063" y="3028950"/>
          <p14:tracePt t="82452" x="4437063" y="3008313"/>
          <p14:tracePt t="82469" x="4443413" y="3008313"/>
          <p14:tracePt t="82487" x="4443413" y="2994025"/>
          <p14:tracePt t="82504" x="4443413" y="2971800"/>
          <p14:tracePt t="82521" x="4443413" y="2965450"/>
          <p14:tracePt t="82553" x="4443413" y="2957513"/>
          <p14:tracePt t="82573" x="4443413" y="2943225"/>
          <p14:tracePt t="82586" x="4443413" y="2936875"/>
          <p14:tracePt t="82603" x="4443413" y="2922588"/>
          <p14:tracePt t="82622" x="4443413" y="2914650"/>
          <p14:tracePt t="82653" x="4443413" y="2908300"/>
          <p14:tracePt t="82673" x="4443413" y="2900363"/>
          <p14:tracePt t="82689" x="4437063" y="2900363"/>
          <p14:tracePt t="82909" x="4437063" y="2908300"/>
          <p14:tracePt t="82926" x="4437063" y="2914650"/>
          <p14:tracePt t="82951" x="4437063" y="2922588"/>
          <p14:tracePt t="82996" x="4437063" y="2928938"/>
          <p14:tracePt t="83028" x="4437063" y="2936875"/>
          <p14:tracePt t="83045" x="4437063" y="2943225"/>
          <p14:tracePt t="83075" x="4437063" y="2957513"/>
          <p14:tracePt t="83091" x="4437063" y="2965450"/>
          <p14:tracePt t="83138" x="4429125" y="2965450"/>
          <p14:tracePt t="83156" x="4422775" y="2965450"/>
          <p14:tracePt t="83185" x="4414838" y="2965450"/>
          <p14:tracePt t="83238" x="4408488" y="2965450"/>
          <p14:tracePt t="83254" x="4408488" y="2971800"/>
          <p14:tracePt t="83303" x="4400550" y="2971800"/>
          <p14:tracePt t="83332" x="4394200" y="2971800"/>
          <p14:tracePt t="83480" x="4386263" y="2971800"/>
          <p14:tracePt t="83504" x="4386263" y="2979738"/>
          <p14:tracePt t="83554" x="4379913" y="2979738"/>
          <p14:tracePt t="84023" x="4379913" y="2986088"/>
          <p14:tracePt t="84082" x="4379913" y="2994025"/>
          <p14:tracePt t="84107" x="4379913" y="3000375"/>
          <p14:tracePt t="84115" x="4379913" y="3008313"/>
          <p14:tracePt t="84130" x="4379913" y="3014663"/>
          <p14:tracePt t="84135" x="4386263" y="3014663"/>
          <p14:tracePt t="84148" x="4394200" y="3014663"/>
          <p14:tracePt t="84168" x="4414838" y="3022600"/>
          <p14:tracePt t="84183" x="4429125" y="3022600"/>
          <p14:tracePt t="84218" x="4437063" y="3022600"/>
          <p14:tracePt t="84334" x="4443413" y="3022600"/>
          <p14:tracePt t="84763" x="4451350" y="3022600"/>
          <p14:tracePt t="84802" x="4457700" y="3022600"/>
          <p14:tracePt t="84807" x="4465638" y="3022600"/>
          <p14:tracePt t="85239" x="4457700" y="3022600"/>
          <p14:tracePt t="85246" x="4451350" y="3022600"/>
          <p14:tracePt t="85257" x="4443413" y="3022600"/>
          <p14:tracePt t="85275" x="4414838" y="3008313"/>
          <p14:tracePt t="85293" x="4386263" y="2979738"/>
          <p14:tracePt t="85312" x="4351338" y="2965450"/>
          <p14:tracePt t="85327" x="4337050" y="2957513"/>
          <p14:tracePt t="85343" x="4314825" y="2951163"/>
          <p14:tracePt t="85358" x="4294188" y="2928938"/>
          <p14:tracePt t="85375" x="4265613" y="2922588"/>
          <p14:tracePt t="85393" x="4194175" y="2871788"/>
          <p14:tracePt t="85411" x="4114800" y="2836863"/>
          <p14:tracePt t="85426" x="4037013" y="2814638"/>
          <p14:tracePt t="85443" x="3965575" y="2779713"/>
          <p14:tracePt t="85459" x="3908425" y="2736850"/>
          <p14:tracePt t="85479" x="3865563" y="2657475"/>
          <p14:tracePt t="85495" x="3843338" y="2622550"/>
          <p14:tracePt t="85512" x="3829050" y="2557463"/>
          <p14:tracePt t="85527" x="3814763" y="2514600"/>
          <p14:tracePt t="85544" x="3771900" y="2457450"/>
          <p14:tracePt t="85560" x="3751263" y="2414588"/>
          <p14:tracePt t="85577" x="3736975" y="2371725"/>
          <p14:tracePt t="85593" x="3729038" y="2322513"/>
          <p14:tracePt t="85611" x="3729038" y="2271713"/>
          <p14:tracePt t="85628" x="3722688" y="2236788"/>
          <p14:tracePt t="85629" x="3714750" y="2222500"/>
          <p14:tracePt t="85644" x="3714750" y="2179638"/>
          <p14:tracePt t="85661" x="3714750" y="2136775"/>
          <p14:tracePt t="85678" x="3714750" y="2100263"/>
          <p14:tracePt t="85695" x="3708400" y="2057400"/>
          <p14:tracePt t="85712" x="3708400" y="2028825"/>
          <p14:tracePt t="85729" x="3700463" y="2000250"/>
          <p14:tracePt t="85747" x="3700463" y="1979613"/>
          <p14:tracePt t="85764" x="3708400" y="1951038"/>
          <p14:tracePt t="85780" x="3708400" y="1922463"/>
          <p14:tracePt t="85797" x="3722688" y="1893888"/>
          <p14:tracePt t="85812" x="3722688" y="1865313"/>
          <p14:tracePt t="85829" x="3729038" y="1857375"/>
          <p14:tracePt t="85847" x="3729038" y="1843088"/>
          <p14:tracePt t="85881" x="3729038" y="1836738"/>
          <p14:tracePt t="85918" x="3729038" y="1828800"/>
          <p14:tracePt t="86209" x="3736975" y="1828800"/>
          <p14:tracePt t="86231" x="3743325" y="1836738"/>
          <p14:tracePt t="86238" x="3751263" y="1857375"/>
          <p14:tracePt t="86249" x="3751263" y="1871663"/>
          <p14:tracePt t="86266" x="3794125" y="1908175"/>
          <p14:tracePt t="86285" x="3865563" y="1965325"/>
          <p14:tracePt t="86299" x="3929063" y="2043113"/>
          <p14:tracePt t="86316" x="3986213" y="2122488"/>
          <p14:tracePt t="86333" x="4051300" y="2200275"/>
          <p14:tracePt t="86350" x="4122738" y="2257425"/>
          <p14:tracePt t="86367" x="4165600" y="2293938"/>
          <p14:tracePt t="86385" x="4237038" y="2357438"/>
          <p14:tracePt t="86401" x="4251325" y="2400300"/>
          <p14:tracePt t="86418" x="4286250" y="2436813"/>
          <p14:tracePt t="86434" x="4314825" y="2471738"/>
          <p14:tracePt t="86451" x="4337050" y="2514600"/>
          <p14:tracePt t="86467" x="4371975" y="2557463"/>
          <p14:tracePt t="86487" x="4422775" y="2636838"/>
          <p14:tracePt t="86503" x="4437063" y="2665413"/>
          <p14:tracePt t="86519" x="4451350" y="2679700"/>
          <p14:tracePt t="86536" x="4465638" y="2714625"/>
          <p14:tracePt t="86552" x="4471988" y="2751138"/>
          <p14:tracePt t="86568" x="4486275" y="2794000"/>
          <p14:tracePt t="86586" x="4500563" y="2822575"/>
          <p14:tracePt t="86604" x="4514850" y="2843213"/>
          <p14:tracePt t="86620" x="4529138" y="2879725"/>
          <p14:tracePt t="86622" x="4537075" y="2900363"/>
          <p14:tracePt t="86636" x="4557713" y="2928938"/>
          <p14:tracePt t="86652" x="4565650" y="2965450"/>
          <p14:tracePt t="86669" x="4579938" y="2994025"/>
          <p14:tracePt t="86686" x="4586288" y="3028950"/>
          <p14:tracePt t="86704" x="4600575" y="3051175"/>
          <p14:tracePt t="86721" x="4614863" y="3094038"/>
          <p14:tracePt t="86738" x="4629150" y="3114675"/>
          <p14:tracePt t="86780" x="4637088" y="3114675"/>
          <p14:tracePt t="88769" x="4629150" y="3114675"/>
          <p14:tracePt t="88777" x="4622800" y="3114675"/>
          <p14:tracePt t="88791" x="4614863" y="3114675"/>
          <p14:tracePt t="88877" x="4614863" y="3122613"/>
          <p14:tracePt t="88974" x="4608513" y="3122613"/>
          <p14:tracePt t="89175" x="4600575" y="3122613"/>
          <p14:tracePt t="89184" x="4594225" y="3122613"/>
          <p14:tracePt t="89190" x="4579938" y="3122613"/>
          <p14:tracePt t="89214" x="4572000" y="3122613"/>
          <p14:tracePt t="89371" x="4572000" y="3114675"/>
          <p14:tracePt t="89390" x="4572000" y="3108325"/>
          <p14:tracePt t="89420" x="4565650" y="3108325"/>
          <p14:tracePt t="89426" x="4565650" y="3100388"/>
          <p14:tracePt t="89433" x="4557713" y="3100388"/>
          <p14:tracePt t="89441" x="4551363" y="3100388"/>
          <p14:tracePt t="89459" x="4522788" y="3086100"/>
          <p14:tracePt t="89475" x="4508500" y="3079750"/>
          <p14:tracePt t="89492" x="4500563" y="3071813"/>
          <p14:tracePt t="89509" x="4494213" y="3065463"/>
          <p14:tracePt t="89530" x="4486275" y="3065463"/>
          <p14:tracePt t="89649" x="4479925" y="3065463"/>
          <p14:tracePt t="89893" x="4479925" y="3057525"/>
          <p14:tracePt t="89924" x="4479925" y="3051175"/>
          <p14:tracePt t="90022" x="4486275" y="3051175"/>
          <p14:tracePt t="90159" x="4494213" y="3051175"/>
          <p14:tracePt t="90167" x="4500563" y="3051175"/>
          <p14:tracePt t="90175" x="4508500" y="3051175"/>
          <p14:tracePt t="90191" x="4514850" y="3051175"/>
          <p14:tracePt t="90205" x="4522788" y="3051175"/>
          <p14:tracePt t="90222" x="4537075" y="3051175"/>
          <p14:tracePt t="91013" x="4537075" y="3057525"/>
          <p14:tracePt t="91034" x="4537075" y="3071813"/>
          <p14:tracePt t="91043" x="4543425" y="3071813"/>
          <p14:tracePt t="91340" x="4543425" y="3079750"/>
          <p14:tracePt t="91430" x="4557713" y="3079750"/>
          <p14:tracePt t="91440" x="4565650" y="3079750"/>
          <p14:tracePt t="91457" x="4586288" y="3079750"/>
          <p14:tracePt t="91474" x="4614863" y="3079750"/>
          <p14:tracePt t="91491" x="4657725" y="3079750"/>
          <p14:tracePt t="91508" x="4694238" y="3079750"/>
          <p14:tracePt t="91525" x="4729163" y="3079750"/>
          <p14:tracePt t="91542" x="4794250" y="3079750"/>
          <p14:tracePt t="91559" x="4872038" y="3086100"/>
          <p14:tracePt t="91575" x="4914900" y="3086100"/>
          <p14:tracePt t="91592" x="4957763" y="3094038"/>
          <p14:tracePt t="91611" x="5029200" y="3094038"/>
          <p14:tracePt t="91627" x="5072063" y="3100388"/>
          <p14:tracePt t="91644" x="5122863" y="3100388"/>
          <p14:tracePt t="91661" x="5157788" y="3100388"/>
          <p14:tracePt t="91666" x="5180013" y="3100388"/>
          <p14:tracePt t="91677" x="5194300" y="3100388"/>
          <p14:tracePt t="91694" x="5229225" y="3100388"/>
          <p14:tracePt t="91710" x="5251450" y="3100388"/>
          <p14:tracePt t="91726" x="5265738" y="3100388"/>
          <p14:tracePt t="91745" x="5286375" y="3100388"/>
          <p14:tracePt t="91762" x="5300663" y="3100388"/>
          <p14:tracePt t="91778" x="5329238" y="3100388"/>
          <p14:tracePt t="91798" x="5372100" y="3100388"/>
          <p14:tracePt t="91810" x="5414963" y="3100388"/>
          <p14:tracePt t="91830" x="5472113" y="3100388"/>
          <p14:tracePt t="91847" x="5500688" y="3100388"/>
          <p14:tracePt t="91934" x="5494338" y="3100388"/>
          <p14:tracePt t="91942" x="5457825" y="3100388"/>
          <p14:tracePt t="91948" x="5408613" y="3100388"/>
          <p14:tracePt t="91962" x="5272088" y="3094038"/>
          <p14:tracePt t="91979" x="5100638" y="3071813"/>
          <p14:tracePt t="91995" x="4951413" y="3071813"/>
          <p14:tracePt t="92013" x="4800600" y="3065463"/>
          <p14:tracePt t="92029" x="4694238" y="3051175"/>
          <p14:tracePt t="92046" x="4622800" y="3043238"/>
          <p14:tracePt t="92063" x="4600575" y="3043238"/>
          <p14:tracePt t="92153" x="4594225" y="3043238"/>
          <p14:tracePt t="92227" x="4586288" y="3043238"/>
          <p14:tracePt t="92230" x="4586288" y="3036888"/>
          <p14:tracePt t="92249" x="4572000" y="3036888"/>
          <p14:tracePt t="92403" x="4579938" y="3036888"/>
          <p14:tracePt t="92420" x="4586288" y="3036888"/>
          <p14:tracePt t="92426" x="4594225" y="3036888"/>
          <p14:tracePt t="92433" x="4600575" y="3036888"/>
          <p14:tracePt t="92450" x="4614863" y="3036888"/>
          <p14:tracePt t="92466" x="4629150" y="3036888"/>
          <p14:tracePt t="92482" x="4637088" y="3036888"/>
          <p14:tracePt t="92621" x="4643438" y="3036888"/>
          <p14:tracePt t="93190" x="4637088" y="3036888"/>
          <p14:tracePt t="93269" x="4629150" y="3036888"/>
          <p14:tracePt t="93285" x="4622800" y="3036888"/>
          <p14:tracePt t="93301" x="4614863" y="3036888"/>
          <p14:tracePt t="93310" x="4614863" y="3028950"/>
          <p14:tracePt t="93324" x="4608513" y="3028950"/>
          <p14:tracePt t="93527" x="4608513" y="3022600"/>
          <p14:tracePt t="94109" x="4614863" y="3022600"/>
          <p14:tracePt t="94137" x="4622800" y="3022600"/>
          <p14:tracePt t="94144" x="4629150" y="3014663"/>
          <p14:tracePt t="94154" x="4637088" y="3014663"/>
          <p14:tracePt t="94162" x="4643438" y="3014663"/>
          <p14:tracePt t="94179" x="4651375" y="3014663"/>
          <p14:tracePt t="94197" x="4672013" y="3008313"/>
          <p14:tracePt t="94213" x="4686300" y="3008313"/>
          <p14:tracePt t="94230" x="4694238" y="2994025"/>
          <p14:tracePt t="94246" x="4714875" y="2994025"/>
          <p14:tracePt t="94263" x="4714875" y="2986088"/>
          <p14:tracePt t="94280" x="4737100" y="2971800"/>
          <p14:tracePt t="94297" x="4751388" y="2957513"/>
          <p14:tracePt t="94314" x="4814888" y="2894013"/>
          <p14:tracePt t="94332" x="4851400" y="2794000"/>
          <p14:tracePt t="94347" x="4865688" y="2743200"/>
          <p14:tracePt t="94364" x="4879975" y="2722563"/>
          <p14:tracePt t="94381" x="4894263" y="2708275"/>
          <p14:tracePt t="94398" x="4894263" y="2693988"/>
          <p14:tracePt t="94431" x="4908550" y="2665413"/>
          <p14:tracePt t="94448" x="4922838" y="2643188"/>
          <p14:tracePt t="94465" x="4937125" y="2600325"/>
          <p14:tracePt t="94483" x="4951413" y="2579688"/>
          <p14:tracePt t="94500" x="4979988" y="2536825"/>
          <p14:tracePt t="94515" x="4994275" y="2528888"/>
          <p14:tracePt t="94533" x="5022850" y="2514600"/>
          <p14:tracePt t="94550" x="5037138" y="2508250"/>
          <p14:tracePt t="94567" x="5065713" y="2500313"/>
          <p14:tracePt t="94582" x="5086350" y="2486025"/>
          <p14:tracePt t="94599" x="5122863" y="2465388"/>
          <p14:tracePt t="94616" x="5143500" y="2465388"/>
          <p14:tracePt t="94633" x="5180013" y="2428875"/>
          <p14:tracePt t="94649" x="5208588" y="2414588"/>
          <p14:tracePt t="94652" x="5222875" y="2400300"/>
          <p14:tracePt t="94666" x="5237163" y="2393950"/>
          <p14:tracePt t="94683" x="5251450" y="2386013"/>
          <p14:tracePt t="94700" x="5272088" y="2379663"/>
          <p14:tracePt t="94717" x="5286375" y="2379663"/>
          <p14:tracePt t="94734" x="5300663" y="2371725"/>
          <p14:tracePt t="94752" x="5322888" y="2371725"/>
          <p14:tracePt t="94769" x="5329238" y="2371725"/>
          <p14:tracePt t="95023" x="5322888" y="2371725"/>
          <p14:tracePt t="95038" x="5314950" y="2371725"/>
          <p14:tracePt t="95052" x="5308600" y="2371725"/>
          <p14:tracePt t="95078" x="5300663" y="2379663"/>
          <p14:tracePt t="95098" x="5286375" y="2386013"/>
          <p14:tracePt t="95113" x="5280025" y="2386013"/>
          <p14:tracePt t="95123" x="5272088" y="2393950"/>
          <p14:tracePt t="95127" x="5265738" y="2408238"/>
          <p14:tracePt t="95137" x="5257800" y="2414588"/>
          <p14:tracePt t="95154" x="5243513" y="2422525"/>
          <p14:tracePt t="95170" x="5222875" y="2428875"/>
          <p14:tracePt t="95410" x="5214938" y="2443163"/>
          <p14:tracePt t="95417" x="5208588" y="2443163"/>
          <p14:tracePt t="95424" x="5200650" y="2451100"/>
          <p14:tracePt t="95441" x="5200650" y="2457450"/>
          <p14:tracePt t="95456" x="5194300" y="2465388"/>
          <p14:tracePt t="95472" x="5172075" y="2471738"/>
          <p14:tracePt t="95490" x="5165725" y="2471738"/>
          <p14:tracePt t="95507" x="5143500" y="2486025"/>
          <p14:tracePt t="95525" x="5108575" y="2528888"/>
          <p14:tracePt t="95540" x="5086350" y="2536825"/>
          <p14:tracePt t="95559" x="5080000" y="2551113"/>
          <p14:tracePt t="95576" x="5072063" y="2557463"/>
          <p14:tracePt t="95590" x="5057775" y="2565400"/>
          <p14:tracePt t="95607" x="5043488" y="2571750"/>
          <p14:tracePt t="95625" x="5037138" y="2586038"/>
          <p14:tracePt t="95641" x="5029200" y="2586038"/>
          <p14:tracePt t="95658" x="5022850" y="2593975"/>
          <p14:tracePt t="95706" x="5014913" y="2593975"/>
          <p14:tracePt t="95784" x="5014913" y="2586038"/>
          <p14:tracePt t="95800" x="5022850" y="2579688"/>
          <p14:tracePt t="95810" x="5029200" y="2579688"/>
          <p14:tracePt t="95825" x="5037138" y="2571750"/>
          <p14:tracePt t="96050" x="5043488" y="2565400"/>
          <p14:tracePt t="96068" x="5051425" y="2557463"/>
          <p14:tracePt t="96075" x="5051425" y="2551113"/>
          <p14:tracePt t="96086" x="5065713" y="2528888"/>
          <p14:tracePt t="96094" x="5065713" y="2522538"/>
          <p14:tracePt t="96113" x="5072063" y="2500313"/>
          <p14:tracePt t="96128" x="5072063" y="2486025"/>
          <p14:tracePt t="96145" x="5080000" y="2471738"/>
          <p14:tracePt t="96163" x="5080000" y="2457450"/>
          <p14:tracePt t="96181" x="5080000" y="2443163"/>
          <p14:tracePt t="96197" x="5086350" y="2414588"/>
          <p14:tracePt t="96212" x="5094288" y="2393950"/>
          <p14:tracePt t="96230" x="5108575" y="2371725"/>
          <p14:tracePt t="96246" x="5108575" y="2357438"/>
          <p14:tracePt t="96263" x="5114925" y="2343150"/>
          <p14:tracePt t="96281" x="5122863" y="2336800"/>
          <p14:tracePt t="96333" x="5122863" y="2328863"/>
          <p14:tracePt t="96338" x="5122863" y="2322513"/>
          <p14:tracePt t="96346" x="5122863" y="2314575"/>
          <p14:tracePt t="96364" x="5122863" y="2271713"/>
          <p14:tracePt t="96380" x="5122863" y="2257425"/>
          <p14:tracePt t="96398" x="5122863" y="2251075"/>
          <p14:tracePt t="96536" x="5114925" y="2265363"/>
          <p14:tracePt t="96550" x="5108575" y="2279650"/>
          <p14:tracePt t="96557" x="5108575" y="2286000"/>
          <p14:tracePt t="96567" x="5100638" y="2286000"/>
          <p14:tracePt t="96583" x="5100638" y="2300288"/>
          <p14:tracePt t="96637" x="5094288" y="2300288"/>
          <p14:tracePt t="96645" x="5094288" y="2308225"/>
          <p14:tracePt t="96658" x="5094288" y="2322513"/>
          <p14:tracePt t="96670" x="5094288" y="2328863"/>
          <p14:tracePt t="96682" x="5086350" y="2365375"/>
          <p14:tracePt t="96701" x="5086350" y="2408238"/>
          <p14:tracePt t="96716" x="5080000" y="2436813"/>
          <p14:tracePt t="96749" x="5080000" y="2443163"/>
          <p14:tracePt t="96768" x="5072063" y="2443163"/>
          <p14:tracePt t="96785" x="5065713" y="2443163"/>
          <p14:tracePt t="96801" x="5051425" y="2457450"/>
          <p14:tracePt t="96817" x="5043488" y="2479675"/>
          <p14:tracePt t="96834" x="5022850" y="2508250"/>
          <p14:tracePt t="96850" x="4979988" y="2557463"/>
          <p14:tracePt t="96867" x="4957763" y="2593975"/>
          <p14:tracePt t="96884" x="4929188" y="2614613"/>
          <p14:tracePt t="96901" x="4908550" y="2614613"/>
          <p14:tracePt t="96918" x="4872038" y="2636838"/>
          <p14:tracePt t="96936" x="4837113" y="2679700"/>
          <p14:tracePt t="96953" x="4779963" y="2743200"/>
          <p14:tracePt t="96971" x="4714875" y="2794000"/>
          <p14:tracePt t="96986" x="4708525" y="2822575"/>
          <p14:tracePt t="97002" x="4657725" y="2871788"/>
          <p14:tracePt t="97018" x="4629150" y="2886075"/>
          <p14:tracePt t="97035" x="4622800" y="2894013"/>
          <p14:tracePt t="97091" x="4614863" y="2894013"/>
          <p14:tracePt t="97094" x="4614863" y="2900363"/>
          <p14:tracePt t="97120" x="4614863" y="2914650"/>
          <p14:tracePt t="97127" x="4614863" y="2922588"/>
          <p14:tracePt t="97146" x="4614863" y="2928938"/>
          <p14:tracePt t="97162" x="4608513" y="2936875"/>
          <p14:tracePt t="97170" x="4608513" y="2943225"/>
          <p14:tracePt t="97206" x="4608513" y="2951163"/>
          <p14:tracePt t="97255" x="4608513" y="2957513"/>
          <p14:tracePt t="97945" x="4614863" y="2957513"/>
          <p14:tracePt t="97950" x="4622800" y="2957513"/>
          <p14:tracePt t="97962" x="4637088" y="2957513"/>
          <p14:tracePt t="97979" x="4651375" y="2951163"/>
          <p14:tracePt t="97994" x="4665663" y="2943225"/>
          <p14:tracePt t="98010" x="4679950" y="2936875"/>
          <p14:tracePt t="98027" x="4700588" y="2928938"/>
          <p14:tracePt t="98044" x="4708525" y="2928938"/>
          <p14:tracePt t="98062" x="4714875" y="2928938"/>
          <p14:tracePt t="98079" x="4722813" y="2922588"/>
          <p14:tracePt t="98095" x="4751388" y="2914650"/>
          <p14:tracePt t="98111" x="4757738" y="2908300"/>
          <p14:tracePt t="98128" x="4779963" y="2879725"/>
          <p14:tracePt t="98144" x="4800600" y="2857500"/>
          <p14:tracePt t="98163" x="4822825" y="2828925"/>
          <p14:tracePt t="98181" x="4851400" y="2814638"/>
          <p14:tracePt t="98195" x="4857750" y="2814638"/>
          <p14:tracePt t="98212" x="4865688" y="2808288"/>
          <p14:tracePt t="98228" x="4894263" y="2794000"/>
          <p14:tracePt t="98245" x="4908550" y="2779713"/>
          <p14:tracePt t="98263" x="4929188" y="2765425"/>
          <p14:tracePt t="98279" x="4957763" y="2751138"/>
          <p14:tracePt t="98296" x="4986338" y="2736850"/>
          <p14:tracePt t="98312" x="5022850" y="2708275"/>
          <p14:tracePt t="98330" x="5037138" y="2693988"/>
          <p14:tracePt t="98346" x="5043488" y="2679700"/>
          <p14:tracePt t="98362" x="5057775" y="2671763"/>
          <p14:tracePt t="98396" x="5072063" y="2671763"/>
          <p14:tracePt t="98414" x="5080000" y="2671763"/>
          <p14:tracePt t="98431" x="5094288" y="2657475"/>
          <p14:tracePt t="98446" x="5108575" y="2636838"/>
          <p14:tracePt t="98463" x="5114925" y="2622550"/>
          <p14:tracePt t="98480" x="5122863" y="2608263"/>
          <p14:tracePt t="98497" x="5129213" y="2608263"/>
          <p14:tracePt t="98580" x="5129213" y="2600325"/>
          <p14:tracePt t="98605" x="5137150" y="2600325"/>
          <p14:tracePt t="98627" x="5143500" y="2593975"/>
          <p14:tracePt t="98658" x="5157788" y="2593975"/>
          <p14:tracePt t="98668" x="5165725" y="2586038"/>
          <p14:tracePt t="98672" x="5172075" y="2586038"/>
          <p14:tracePt t="98684" x="5180013" y="2586038"/>
          <p14:tracePt t="98702" x="5194300" y="2586038"/>
          <p14:tracePt t="98718" x="5251450" y="2565400"/>
          <p14:tracePt t="98735" x="5265738" y="2551113"/>
          <p14:tracePt t="98942" x="5257800" y="2551113"/>
          <p14:tracePt t="98951" x="5243513" y="2551113"/>
          <p14:tracePt t="98958" x="5222875" y="2557463"/>
          <p14:tracePt t="98967" x="5214938" y="2557463"/>
          <p14:tracePt t="98986" x="5208588" y="2565400"/>
          <p14:tracePt t="99036" x="5200650" y="2565400"/>
          <p14:tracePt t="99059" x="5194300" y="2565400"/>
          <p14:tracePt t="99081" x="5180013" y="2565400"/>
          <p14:tracePt t="99087" x="5172075" y="2565400"/>
          <p14:tracePt t="99096" x="5165725" y="2565400"/>
          <p14:tracePt t="99105" x="5151438" y="2571750"/>
          <p14:tracePt t="99120" x="5143500" y="2571750"/>
          <p14:tracePt t="99140" x="5137150" y="2571750"/>
          <p14:tracePt t="99301" x="5151438" y="2571750"/>
          <p14:tracePt t="99308" x="5165725" y="2571750"/>
          <p14:tracePt t="99327" x="5180013" y="2571750"/>
          <p14:tracePt t="99341" x="5200650" y="2571750"/>
          <p14:tracePt t="99353" x="5222875" y="2557463"/>
          <p14:tracePt t="99371" x="5251450" y="2557463"/>
          <p14:tracePt t="99388" x="5272088" y="2557463"/>
          <p14:tracePt t="99407" x="5351463" y="2579688"/>
          <p14:tracePt t="99423" x="5443538" y="2608263"/>
          <p14:tracePt t="99440" x="5586413" y="2622550"/>
          <p14:tracePt t="99457" x="5700713" y="2628900"/>
          <p14:tracePt t="99473" x="5908675" y="2628900"/>
          <p14:tracePt t="99489" x="6029325" y="2628900"/>
          <p14:tracePt t="99505" x="6151563" y="2628900"/>
          <p14:tracePt t="99522" x="6265863" y="2608263"/>
          <p14:tracePt t="99540" x="6394450" y="2571750"/>
          <p14:tracePt t="99556" x="6515100" y="2543175"/>
          <p14:tracePt t="99572" x="6651625" y="2528888"/>
          <p14:tracePt t="99590" x="6815138" y="2522538"/>
          <p14:tracePt t="99606" x="6965950" y="2508250"/>
          <p14:tracePt t="99623" x="7115175" y="2493963"/>
          <p14:tracePt t="99640" x="7265988" y="2486025"/>
          <p14:tracePt t="99656" x="7423150" y="2451100"/>
          <p14:tracePt t="99673" x="7508875" y="2436813"/>
          <p14:tracePt t="99690" x="7608888" y="2436813"/>
          <p14:tracePt t="99712" x="7686675" y="2408238"/>
          <p14:tracePt t="99724" x="7751763" y="2386013"/>
          <p14:tracePt t="99743" x="7843838" y="2351088"/>
          <p14:tracePt t="99758" x="7880350" y="2328863"/>
          <p14:tracePt t="99774" x="7929563" y="2314575"/>
          <p14:tracePt t="99790" x="7986713" y="2293938"/>
          <p14:tracePt t="99808" x="8015288" y="2286000"/>
          <p14:tracePt t="99824" x="8058150" y="2271713"/>
          <p14:tracePt t="99842" x="8086725" y="2257425"/>
          <p14:tracePt t="99858" x="8115300" y="2236788"/>
          <p14:tracePt t="99875" x="8143875" y="2214563"/>
          <p14:tracePt t="99891" x="8166100" y="2185988"/>
          <p14:tracePt t="99908" x="8172450" y="2179638"/>
          <p14:tracePt t="100077" x="8166100" y="2179638"/>
          <p14:tracePt t="100083" x="8158163" y="2179638"/>
          <p14:tracePt t="100095" x="8143875" y="2185988"/>
          <p14:tracePt t="100111" x="8137525" y="2193925"/>
          <p14:tracePt t="100129" x="8123238" y="2200275"/>
          <p14:tracePt t="100145" x="8108950" y="2208213"/>
          <p14:tracePt t="100154" x="8101013" y="2208213"/>
          <p14:tracePt t="100169" x="8094663" y="2208213"/>
          <p14:tracePt t="100177" x="8086725" y="2214563"/>
          <p14:tracePt t="100197" x="8080375" y="2222500"/>
          <p14:tracePt t="100228" x="8058150" y="2228850"/>
          <p14:tracePt t="100244" x="8051800" y="2228850"/>
          <p14:tracePt t="100262" x="8029575" y="2243138"/>
          <p14:tracePt t="100279" x="8015288" y="2243138"/>
          <p14:tracePt t="100295" x="8008938" y="2251075"/>
          <p14:tracePt t="100312" x="8001000" y="2251075"/>
          <p14:tracePt t="100385" x="8001000" y="2257425"/>
          <p14:tracePt t="100395" x="7994650" y="2257425"/>
          <p14:tracePt t="100401" x="7986713" y="2257425"/>
          <p14:tracePt t="101058" x="7980363" y="2257425"/>
          <p14:tracePt t="101080" x="7972425" y="2265363"/>
          <p14:tracePt t="101089" x="7972425" y="2271713"/>
          <p14:tracePt t="101104" x="7966075" y="2271713"/>
          <p14:tracePt t="101112" x="7958138" y="2279650"/>
          <p14:tracePt t="101129" x="7951788" y="2279650"/>
          <p14:tracePt t="101135" x="7951788" y="2286000"/>
          <p14:tracePt t="101154" x="7937500" y="2293938"/>
          <p14:tracePt t="101160" x="7929563" y="2293938"/>
          <p14:tracePt t="101175" x="7915275" y="2300288"/>
          <p14:tracePt t="101186" x="7908925" y="2300288"/>
          <p14:tracePt t="101203" x="7894638" y="2300288"/>
          <p14:tracePt t="101299" x="7886700" y="2300288"/>
          <p14:tracePt t="101322" x="7886700" y="2308225"/>
          <p14:tracePt t="101330" x="7880350" y="2314575"/>
          <p14:tracePt t="101345" x="7872413" y="2322513"/>
          <p14:tracePt t="101355" x="7866063" y="2322513"/>
          <p14:tracePt t="101370" x="7858125" y="2328863"/>
          <p14:tracePt t="101388" x="7829550" y="2336800"/>
          <p14:tracePt t="101405" x="7823200" y="2343150"/>
          <p14:tracePt t="101421" x="7815263" y="2351088"/>
          <p14:tracePt t="101438" x="7794625" y="2357438"/>
          <p14:tracePt t="101456" x="7786688" y="2379663"/>
          <p14:tracePt t="101471" x="7772400" y="2400300"/>
          <p14:tracePt t="101489" x="7758113" y="2422525"/>
          <p14:tracePt t="101505" x="7723188" y="2451100"/>
          <p14:tracePt t="101522" x="7680325" y="2479675"/>
          <p14:tracePt t="101540" x="7623175" y="2522538"/>
          <p14:tracePt t="101557" x="7586663" y="2543175"/>
          <p14:tracePt t="101572" x="7551738" y="2571750"/>
          <p14:tracePt t="101589" x="7529513" y="2593975"/>
          <p14:tracePt t="101605" x="7515225" y="2608263"/>
          <p14:tracePt t="101623" x="7500938" y="2622550"/>
          <p14:tracePt t="101643" x="7466013" y="2643188"/>
          <p14:tracePt t="101656" x="7443788" y="2665413"/>
          <p14:tracePt t="101672" x="7415213" y="2686050"/>
          <p14:tracePt t="101689" x="7394575" y="2693988"/>
          <p14:tracePt t="101706" x="7358063" y="2714625"/>
          <p14:tracePt t="101723" x="7343775" y="2728913"/>
          <p14:tracePt t="101741" x="7315200" y="2728913"/>
          <p14:tracePt t="101757" x="7300913" y="2743200"/>
          <p14:tracePt t="101774" x="7280275" y="2757488"/>
          <p14:tracePt t="101791" x="7272338" y="2771775"/>
          <p14:tracePt t="101808" x="7258050" y="2779713"/>
          <p14:tracePt t="101824" x="7251700" y="2786063"/>
          <p14:tracePt t="101840" x="7243763" y="2794000"/>
          <p14:tracePt t="101857" x="7243763" y="2800350"/>
          <p14:tracePt t="101874" x="7237413" y="2800350"/>
          <p14:tracePt t="101891" x="7229475" y="2814638"/>
          <p14:tracePt t="101907" x="7215188" y="2828925"/>
          <p14:tracePt t="101925" x="7186613" y="2851150"/>
          <p14:tracePt t="101941" x="7172325" y="2865438"/>
          <p14:tracePt t="101960" x="7158038" y="2879725"/>
          <p14:tracePt t="101977" x="7137400" y="2894013"/>
          <p14:tracePt t="101993" x="7129463" y="2908300"/>
          <p14:tracePt t="102010" x="7108825" y="2914650"/>
          <p14:tracePt t="102027" x="7108825" y="2922588"/>
          <p14:tracePt t="102044" x="7100888" y="2922588"/>
          <p14:tracePt t="102063" x="7094538" y="2928938"/>
          <p14:tracePt t="102080" x="7086600" y="2936875"/>
          <p14:tracePt t="102093" x="7080250" y="2936875"/>
          <p14:tracePt t="102109" x="7065963" y="2936875"/>
          <p14:tracePt t="102126" x="7043738" y="2957513"/>
          <p14:tracePt t="102145" x="7029450" y="2965450"/>
          <p14:tracePt t="102161" x="7008813" y="2971800"/>
          <p14:tracePt t="102178" x="7000875" y="2986088"/>
          <p14:tracePt t="102193" x="6986588" y="2994025"/>
          <p14:tracePt t="102212" x="6972300" y="3008313"/>
          <p14:tracePt t="102227" x="6951663" y="3022600"/>
          <p14:tracePt t="102244" x="6943725" y="3036888"/>
          <p14:tracePt t="102261" x="6923088" y="3051175"/>
          <p14:tracePt t="102278" x="6923088" y="3057525"/>
          <p14:tracePt t="102311" x="6915150" y="3057525"/>
          <p14:tracePt t="102363" x="6908800" y="3065463"/>
          <p14:tracePt t="102379" x="6900863" y="3065463"/>
          <p14:tracePt t="102393" x="6900863" y="3071813"/>
          <p14:tracePt t="102417" x="6894513" y="3071813"/>
          <p14:tracePt t="102613" x="6886575" y="3071813"/>
          <p14:tracePt t="102650" x="6880225" y="3071813"/>
          <p14:tracePt t="102658" x="6880225" y="3079750"/>
          <p14:tracePt t="102691" x="6872288" y="3079750"/>
          <p14:tracePt t="102706" x="6872288" y="3086100"/>
          <p14:tracePt t="102883" x="6865938" y="3086100"/>
          <p14:tracePt t="102901" x="6858000" y="3086100"/>
          <p14:tracePt t="102906" x="6858000" y="3094038"/>
          <p14:tracePt t="102938" x="6851650" y="3100388"/>
          <p14:tracePt t="102956" x="6843713" y="3100388"/>
          <p14:tracePt t="102983" x="6837363" y="3100388"/>
          <p14:tracePt t="103002" x="6823075" y="3108325"/>
          <p14:tracePt t="103009" x="6815138" y="3114675"/>
          <p14:tracePt t="103021" x="6815138" y="3122613"/>
          <p14:tracePt t="103035" x="6808788" y="3128963"/>
          <p14:tracePt t="103052" x="6800850" y="3136900"/>
          <p14:tracePt t="103068" x="6800850" y="3143250"/>
          <p14:tracePt t="103086" x="6794500" y="3143250"/>
          <p14:tracePt t="103102" x="6780213" y="3151188"/>
          <p14:tracePt t="103120" x="6743700" y="3194050"/>
          <p14:tracePt t="103136" x="6723063" y="3222625"/>
          <p14:tracePt t="103153" x="6715125" y="3236913"/>
          <p14:tracePt t="103160" x="6708775" y="3243263"/>
          <p14:tracePt t="103168" x="6700838" y="3243263"/>
          <p14:tracePt t="103247" x="6694488" y="3243263"/>
          <p14:tracePt t="103269" x="6686550" y="3243263"/>
          <p14:tracePt t="103276" x="6680200" y="3243263"/>
          <p14:tracePt t="103285" x="6680200" y="3251200"/>
          <p14:tracePt t="103305" x="6651625" y="3257550"/>
          <p14:tracePt t="103322" x="6629400" y="3257550"/>
          <p14:tracePt t="103337" x="6600825" y="3257550"/>
          <p14:tracePt t="103352" x="6572250" y="3257550"/>
          <p14:tracePt t="103370" x="6557963" y="3257550"/>
          <p14:tracePt t="103387" x="6543675" y="3257550"/>
          <p14:tracePt t="103403" x="6523038" y="3257550"/>
          <p14:tracePt t="103444" x="6515100" y="3257550"/>
          <p14:tracePt t="103479" x="6500813" y="3257550"/>
          <p14:tracePt t="109630" x="6508750" y="3257550"/>
          <p14:tracePt t="109633" x="6515100" y="3257550"/>
          <p14:tracePt t="109643" x="6529388" y="3257550"/>
          <p14:tracePt t="109655" x="6529388" y="3251200"/>
          <p14:tracePt t="109673" x="6551613" y="3251200"/>
          <p14:tracePt t="109689" x="6572250" y="3251200"/>
          <p14:tracePt t="109706" x="6615113" y="3251200"/>
          <p14:tracePt t="109723" x="6643688" y="3243263"/>
          <p14:tracePt t="109740" x="6686550" y="3228975"/>
          <p14:tracePt t="109757" x="6743700" y="3208338"/>
          <p14:tracePt t="109774" x="6772275" y="3200400"/>
          <p14:tracePt t="109793" x="6800850" y="3194050"/>
          <p14:tracePt t="109808" x="6837363" y="3171825"/>
          <p14:tracePt t="109824" x="6872288" y="3157538"/>
          <p14:tracePt t="109841" x="6915150" y="3136900"/>
          <p14:tracePt t="109858" x="6986588" y="3094038"/>
          <p14:tracePt t="109877" x="7080250" y="3022600"/>
          <p14:tracePt t="109894" x="7108825" y="2994025"/>
          <p14:tracePt t="109909" x="7143750" y="2979738"/>
          <p14:tracePt t="109926" x="7165975" y="2957513"/>
          <p14:tracePt t="109945" x="7200900" y="2936875"/>
          <p14:tracePt t="109962" x="7237413" y="2914650"/>
          <p14:tracePt t="109977" x="7272338" y="2900363"/>
          <p14:tracePt t="109994" x="7329488" y="2871788"/>
          <p14:tracePt t="110010" x="7358063" y="2836863"/>
          <p14:tracePt t="110027" x="7386638" y="2808288"/>
          <p14:tracePt t="110044" x="7415213" y="2779713"/>
          <p14:tracePt t="110061" x="7437438" y="2757488"/>
          <p14:tracePt t="110080" x="7480300" y="2728913"/>
          <p14:tracePt t="110097" x="7515225" y="2714625"/>
          <p14:tracePt t="110114" x="7566025" y="2693988"/>
          <p14:tracePt t="110130" x="7586663" y="2657475"/>
          <p14:tracePt t="110145" x="7608888" y="2636838"/>
          <p14:tracePt t="110162" x="7643813" y="2586038"/>
          <p14:tracePt t="110181" x="7680325" y="2557463"/>
          <p14:tracePt t="110196" x="7694613" y="2536825"/>
          <p14:tracePt t="110215" x="7694613" y="2528888"/>
          <p14:tracePt t="110235" x="7694613" y="2514600"/>
          <p14:tracePt t="110247" x="7700963" y="2508250"/>
          <p14:tracePt t="110265" x="7708900" y="2493963"/>
          <p14:tracePt t="110282" x="7715250" y="2479675"/>
          <p14:tracePt t="110300" x="7723188" y="2465388"/>
          <p14:tracePt t="110314" x="7723188" y="2443163"/>
          <p14:tracePt t="110332" x="7723188" y="2436813"/>
          <p14:tracePt t="110349" x="7723188" y="2422525"/>
          <p14:tracePt t="110366" x="7723188" y="2414588"/>
          <p14:tracePt t="110437" x="7723188" y="2408238"/>
          <p14:tracePt t="110466" x="7723188" y="2400300"/>
          <p14:tracePt t="110478" x="7723188" y="2393950"/>
          <p14:tracePt t="110542" x="7715250" y="2393950"/>
          <p14:tracePt t="110549" x="7715250" y="2400300"/>
          <p14:tracePt t="110556" x="7708900" y="2400300"/>
          <p14:tracePt t="110571" x="7694613" y="2400300"/>
          <p14:tracePt t="110584" x="7686675" y="2408238"/>
          <p14:tracePt t="110601" x="7651750" y="2414588"/>
          <p14:tracePt t="110620" x="7623175" y="2414588"/>
          <p14:tracePt t="110635" x="7586663" y="2428875"/>
          <p14:tracePt t="110652" x="7543800" y="2436813"/>
          <p14:tracePt t="110657" x="7523163" y="2436813"/>
          <p14:tracePt t="110669" x="7486650" y="2436813"/>
          <p14:tracePt t="110689" x="7400925" y="2457450"/>
          <p14:tracePt t="110705" x="7358063" y="2465388"/>
          <p14:tracePt t="110720" x="7315200" y="2465388"/>
          <p14:tracePt t="110736" x="7280275" y="2465388"/>
          <p14:tracePt t="110754" x="7243763" y="2465388"/>
          <p14:tracePt t="110771" x="7200900" y="2457450"/>
          <p14:tracePt t="110788" x="7143750" y="2443163"/>
          <p14:tracePt t="110806" x="7058025" y="2443163"/>
          <p14:tracePt t="110821" x="6972300" y="2428875"/>
          <p14:tracePt t="110839" x="6937375" y="2428875"/>
          <p14:tracePt t="110856" x="6894513" y="2408238"/>
          <p14:tracePt t="110872" x="6808788" y="2393950"/>
          <p14:tracePt t="110889" x="6757988" y="2379663"/>
          <p14:tracePt t="110906" x="6643688" y="2328863"/>
          <p14:tracePt t="110924" x="6615113" y="2314575"/>
          <p14:tracePt t="110941" x="6572250" y="2300288"/>
          <p14:tracePt t="110956" x="6537325" y="2271713"/>
          <p14:tracePt t="110976" x="6515100" y="2257425"/>
          <p14:tracePt t="110992" x="6480175" y="2236788"/>
          <p14:tracePt t="110995" x="6472238" y="2222500"/>
          <p14:tracePt t="111009" x="6429375" y="2179638"/>
          <p14:tracePt t="111026" x="6408738" y="2136775"/>
          <p14:tracePt t="111043" x="6380163" y="2093913"/>
          <p14:tracePt t="111058" x="6337300" y="2036763"/>
          <p14:tracePt t="111075" x="6315075" y="1965325"/>
          <p14:tracePt t="111092" x="6300788" y="1828800"/>
          <p14:tracePt t="111109" x="6300788" y="1771650"/>
          <p14:tracePt t="111127" x="6300788" y="1722438"/>
          <p14:tracePt t="111142" x="6329363" y="1651000"/>
          <p14:tracePt t="111159" x="6343650" y="1579563"/>
          <p14:tracePt t="111163" x="6357938" y="1550988"/>
          <p14:tracePt t="111179" x="6380163" y="1485900"/>
          <p14:tracePt t="111193" x="6394450" y="1450975"/>
          <p14:tracePt t="111212" x="6423025" y="1371600"/>
          <p14:tracePt t="111228" x="6451600" y="1322388"/>
          <p14:tracePt t="111247" x="6500813" y="1243013"/>
          <p14:tracePt t="111263" x="6537325" y="1193800"/>
          <p14:tracePt t="111279" x="6580188" y="1150938"/>
          <p14:tracePt t="111294" x="6623050" y="1114425"/>
          <p14:tracePt t="111296" x="6643688" y="1085850"/>
          <p14:tracePt t="111311" x="6657975" y="1071563"/>
          <p14:tracePt t="111331" x="6729413" y="1014413"/>
          <p14:tracePt t="111345" x="6800850" y="993775"/>
          <p14:tracePt t="111362" x="6872288" y="993775"/>
          <p14:tracePt t="111379" x="6958013" y="993775"/>
          <p14:tracePt t="111397" x="7008813" y="993775"/>
          <p14:tracePt t="111413" x="7072313" y="993775"/>
          <p14:tracePt t="111415" x="7094538" y="1000125"/>
          <p14:tracePt t="111429" x="7180263" y="1008063"/>
          <p14:tracePt t="111447" x="7280275" y="1014413"/>
          <p14:tracePt t="111464" x="7380288" y="1014413"/>
          <p14:tracePt t="111481" x="7443788" y="1014413"/>
          <p14:tracePt t="111498" x="7529513" y="1022350"/>
          <p14:tracePt t="111515" x="7586663" y="1042988"/>
          <p14:tracePt t="111531" x="7643813" y="1057275"/>
          <p14:tracePt t="111548" x="7666038" y="1093788"/>
          <p14:tracePt t="111567" x="7686675" y="1108075"/>
          <p14:tracePt t="111581" x="7723188" y="1128713"/>
          <p14:tracePt t="111599" x="7758113" y="1165225"/>
          <p14:tracePt t="111615" x="7780338" y="1193800"/>
          <p14:tracePt t="111633" x="7800975" y="1228725"/>
          <p14:tracePt t="111649" x="7815263" y="1243013"/>
          <p14:tracePt t="111666" x="7823200" y="1271588"/>
          <p14:tracePt t="111683" x="7829550" y="1285875"/>
          <p14:tracePt t="111700" x="7843838" y="1336675"/>
          <p14:tracePt t="111717" x="7851775" y="1365250"/>
          <p14:tracePt t="111735" x="7858125" y="1414463"/>
          <p14:tracePt t="111750" x="7886700" y="1471613"/>
          <p14:tracePt t="111768" x="7900988" y="1500188"/>
          <p14:tracePt t="111784" x="7908925" y="1528763"/>
          <p14:tracePt t="111801" x="7915275" y="1543050"/>
          <p14:tracePt t="111818" x="7929563" y="1565275"/>
          <p14:tracePt t="111836" x="7929563" y="1608138"/>
          <p14:tracePt t="111853" x="7937500" y="1657350"/>
          <p14:tracePt t="111869" x="7937500" y="1693863"/>
          <p14:tracePt t="111886" x="7951788" y="1736725"/>
          <p14:tracePt t="111903" x="7958138" y="1765300"/>
          <p14:tracePt t="111920" x="7966075" y="1785938"/>
          <p14:tracePt t="111938" x="7966075" y="1836738"/>
          <p14:tracePt t="111953" x="7972425" y="1857375"/>
          <p14:tracePt t="111970" x="7980363" y="1893888"/>
          <p14:tracePt t="111987" x="7980363" y="1928813"/>
          <p14:tracePt t="112005" x="7980363" y="1965325"/>
          <p14:tracePt t="112021" x="7980363" y="2022475"/>
          <p14:tracePt t="112038" x="7980363" y="2065338"/>
          <p14:tracePt t="112039" x="7980363" y="2093913"/>
          <p14:tracePt t="112056" x="7972425" y="2122488"/>
          <p14:tracePt t="112071" x="7972425" y="2143125"/>
          <p14:tracePt t="112088" x="7972425" y="2165350"/>
          <p14:tracePt t="112106" x="7966075" y="2185988"/>
          <p14:tracePt t="112122" x="7966075" y="2193925"/>
          <p14:tracePt t="112141" x="7966075" y="2222500"/>
          <p14:tracePt t="112157" x="7966075" y="2236788"/>
          <p14:tracePt t="112173" x="7958138" y="2257425"/>
          <p14:tracePt t="112192" x="7958138" y="2279650"/>
          <p14:tracePt t="112208" x="7958138" y="2293938"/>
          <p14:tracePt t="112227" x="7958138" y="2300288"/>
          <p14:tracePt t="112242" x="7958138" y="2308225"/>
          <p14:tracePt t="112275" x="7951788" y="2314575"/>
          <p14:tracePt t="112292" x="7951788" y="2322513"/>
          <p14:tracePt t="112308" x="7943850" y="2322513"/>
          <p14:tracePt t="112327" x="7943850" y="2328863"/>
          <p14:tracePt t="112343" x="7937500" y="2336800"/>
          <p14:tracePt t="112359" x="7937500" y="2351088"/>
          <p14:tracePt t="112376" x="7937500" y="2357438"/>
          <p14:tracePt t="112393" x="7937500" y="2371725"/>
          <p14:tracePt t="112410" x="7937500" y="2379663"/>
          <p14:tracePt t="112428" x="7923213" y="2386013"/>
          <p14:tracePt t="112443" x="7915275" y="2386013"/>
          <p14:tracePt t="112460" x="7908925" y="2414588"/>
          <p14:tracePt t="112479" x="7900988" y="2422525"/>
          <p14:tracePt t="112494" x="7894638" y="2436813"/>
          <p14:tracePt t="112511" x="7894638" y="2443163"/>
          <p14:tracePt t="112528" x="7880350" y="2457450"/>
          <p14:tracePt t="112545" x="7866063" y="2471738"/>
          <p14:tracePt t="112562" x="7858125" y="2486025"/>
          <p14:tracePt t="112612" x="7851775" y="2486025"/>
          <p14:tracePt t="112626" x="7851775" y="2493963"/>
          <p14:tracePt t="112667" x="7851775" y="2500313"/>
          <p14:tracePt t="112672" x="7843838" y="2508250"/>
          <p14:tracePt t="112688" x="7843838" y="2514600"/>
          <p14:tracePt t="112698" x="7837488" y="2514600"/>
          <p14:tracePt t="112751" x="7837488" y="2522538"/>
          <p14:tracePt t="112778" x="7829550" y="2522538"/>
          <p14:tracePt t="112817" x="7823200" y="2522538"/>
          <p14:tracePt t="112825" x="7823200" y="2528888"/>
          <p14:tracePt t="112835" x="7815263" y="2528888"/>
          <p14:tracePt t="112854" x="7815263" y="2536825"/>
          <p14:tracePt t="112869" x="7815263" y="2543175"/>
          <p14:tracePt t="112886" x="7808913" y="2543175"/>
          <p14:tracePt t="112899" x="7808913" y="2551113"/>
          <p14:tracePt t="112917" x="7794625" y="2557463"/>
          <p14:tracePt t="112933" x="7786688" y="2565400"/>
          <p14:tracePt t="112952" x="7772400" y="2571750"/>
          <p14:tracePt t="112969" x="7766050" y="2571750"/>
          <p14:tracePt t="112986" x="7758113" y="2571750"/>
          <p14:tracePt t="113002" x="7751763" y="2571750"/>
          <p14:tracePt t="113020" x="7743825" y="2571750"/>
          <p14:tracePt t="113036" x="7737475" y="2571750"/>
          <p14:tracePt t="113051" x="7729538" y="2579688"/>
          <p14:tracePt t="113068" x="7723188" y="2579688"/>
          <p14:tracePt t="113088" x="7715250" y="2579688"/>
          <p14:tracePt t="113104" x="7715250" y="2586038"/>
          <p14:tracePt t="113119" x="7708900" y="2586038"/>
          <p14:tracePt t="113136" x="7694613" y="2593975"/>
          <p14:tracePt t="113153" x="7686675" y="2593975"/>
          <p14:tracePt t="113158" x="7680325" y="2600325"/>
          <p14:tracePt t="113173" x="7672388" y="2608263"/>
          <p14:tracePt t="113187" x="7658100" y="2608263"/>
          <p14:tracePt t="113204" x="7651750" y="2608263"/>
          <p14:tracePt t="113221" x="7643813" y="2614613"/>
          <p14:tracePt t="113282" x="7637463" y="2614613"/>
          <p14:tracePt t="113315" x="7629525" y="2614613"/>
          <p14:tracePt t="113327" x="7623175" y="2614613"/>
          <p14:tracePt t="113344" x="7615238" y="2614613"/>
          <p14:tracePt t="113376" x="7608888" y="2614613"/>
          <p14:tracePt t="113486" x="7600950" y="2614613"/>
          <p14:tracePt t="113650" x="7608888" y="2608263"/>
          <p14:tracePt t="113655" x="7615238" y="2608263"/>
          <p14:tracePt t="113671" x="7629525" y="2600325"/>
          <p14:tracePt t="113690" x="7637463" y="2600325"/>
          <p14:tracePt t="113699" x="7643813" y="2593975"/>
          <p14:tracePt t="113712" x="7651750" y="2586038"/>
          <p14:tracePt t="113727" x="7666038" y="2579688"/>
          <p14:tracePt t="113831" x="7658100" y="2579688"/>
          <p14:tracePt t="113838" x="7643813" y="2579688"/>
          <p14:tracePt t="113847" x="7637463" y="2586038"/>
          <p14:tracePt t="113862" x="7615238" y="2586038"/>
          <p14:tracePt t="113881" x="7586663" y="2593975"/>
          <p14:tracePt t="113897" x="7558088" y="2593975"/>
          <p14:tracePt t="113900" x="7537450" y="2593975"/>
          <p14:tracePt t="113913" x="7508875" y="2600325"/>
          <p14:tracePt t="113930" x="7480300" y="2608263"/>
          <p14:tracePt t="113947" x="7443788" y="2608263"/>
          <p14:tracePt t="113964" x="7400925" y="2614613"/>
          <p14:tracePt t="113981" x="7372350" y="2614613"/>
          <p14:tracePt t="113998" x="7337425" y="2614613"/>
          <p14:tracePt t="114015" x="7329488" y="2614613"/>
          <p14:tracePt t="114032" x="7308850" y="2614613"/>
          <p14:tracePt t="114049" x="7286625" y="2614613"/>
          <p14:tracePt t="114065" x="7265988" y="2614613"/>
          <p14:tracePt t="114082" x="7237413" y="2614613"/>
          <p14:tracePt t="114099" x="7208838" y="2600325"/>
          <p14:tracePt t="114116" x="7194550" y="2600325"/>
          <p14:tracePt t="114133" x="7180263" y="2600325"/>
          <p14:tracePt t="114150" x="7165975" y="2593975"/>
          <p14:tracePt t="114156" x="7158038" y="2593975"/>
          <p14:tracePt t="114168" x="7151688" y="2586038"/>
          <p14:tracePt t="114183" x="7129463" y="2586038"/>
          <p14:tracePt t="114200" x="7108825" y="2579688"/>
          <p14:tracePt t="114218" x="7086600" y="2579688"/>
          <p14:tracePt t="114234" x="7051675" y="2571750"/>
          <p14:tracePt t="114251" x="7037388" y="2565400"/>
          <p14:tracePt t="114268" x="7029450" y="2565400"/>
          <p14:tracePt t="114289" x="7015163" y="2565400"/>
          <p14:tracePt t="114302" x="7008813" y="2557463"/>
          <p14:tracePt t="114319" x="6980238" y="2536825"/>
          <p14:tracePt t="114336" x="6929438" y="2528888"/>
          <p14:tracePt t="114353" x="6894513" y="2528888"/>
          <p14:tracePt t="114370" x="6843713" y="2514600"/>
          <p14:tracePt t="114387" x="6815138" y="2493963"/>
          <p14:tracePt t="114403" x="6780213" y="2471738"/>
          <p14:tracePt t="114422" x="6694488" y="2428875"/>
          <p14:tracePt t="114439" x="6657975" y="2414588"/>
          <p14:tracePt t="114454" x="6615113" y="2379663"/>
          <p14:tracePt t="114471" x="6557963" y="2351088"/>
          <p14:tracePt t="114488" x="6523038" y="2328863"/>
          <p14:tracePt t="114507" x="6486525" y="2300288"/>
          <p14:tracePt t="114523" x="6465888" y="2279650"/>
          <p14:tracePt t="114539" x="6451600" y="2265363"/>
          <p14:tracePt t="114555" x="6437313" y="2236788"/>
          <p14:tracePt t="114572" x="6408738" y="2193925"/>
          <p14:tracePt t="114589" x="6380163" y="2157413"/>
          <p14:tracePt t="114608" x="6351588" y="2122488"/>
          <p14:tracePt t="114625" x="6343650" y="2108200"/>
          <p14:tracePt t="114642" x="6329363" y="2071688"/>
          <p14:tracePt t="114658" x="6315075" y="2036763"/>
          <p14:tracePt t="114663" x="6308725" y="2014538"/>
          <p14:tracePt t="114674" x="6308725" y="2000250"/>
          <p14:tracePt t="114691" x="6294438" y="1971675"/>
          <p14:tracePt t="114708" x="6294438" y="1928813"/>
          <p14:tracePt t="114725" x="6294438" y="1879600"/>
          <p14:tracePt t="114741" x="6286500" y="1822450"/>
          <p14:tracePt t="114758" x="6294438" y="1757363"/>
          <p14:tracePt t="114776" x="6300788" y="1708150"/>
          <p14:tracePt t="114793" x="6308725" y="1665288"/>
          <p14:tracePt t="114809" x="6323013" y="1628775"/>
          <p14:tracePt t="114826" x="6357938" y="1585913"/>
          <p14:tracePt t="114842" x="6386513" y="1565275"/>
          <p14:tracePt t="114859" x="6408738" y="1536700"/>
          <p14:tracePt t="114876" x="6437313" y="1514475"/>
          <p14:tracePt t="114893" x="6451600" y="1493838"/>
          <p14:tracePt t="114911" x="6465888" y="1479550"/>
          <p14:tracePt t="114928" x="6480175" y="1465263"/>
          <p14:tracePt t="114931" x="6486525" y="1465263"/>
          <p14:tracePt t="114945" x="6508750" y="1450975"/>
          <p14:tracePt t="114961" x="6529388" y="1422400"/>
          <p14:tracePt t="114979" x="6565900" y="1414463"/>
          <p14:tracePt t="114996" x="6594475" y="1400175"/>
          <p14:tracePt t="115013" x="6643688" y="1385888"/>
          <p14:tracePt t="115015" x="6657975" y="1371600"/>
          <p14:tracePt t="115031" x="6708775" y="1336675"/>
          <p14:tracePt t="115045" x="6723063" y="1328738"/>
          <p14:tracePt t="115063" x="6772275" y="1328738"/>
          <p14:tracePt t="115081" x="6823075" y="1322388"/>
          <p14:tracePt t="115096" x="6843713" y="1314450"/>
          <p14:tracePt t="115115" x="6880225" y="1314450"/>
          <p14:tracePt t="115131" x="6923088" y="1308100"/>
          <p14:tracePt t="115134" x="6943725" y="1300163"/>
          <p14:tracePt t="115149" x="6994525" y="1293813"/>
          <p14:tracePt t="115164" x="7051675" y="1293813"/>
          <p14:tracePt t="115180" x="7100888" y="1300163"/>
          <p14:tracePt t="115197" x="7172325" y="1300163"/>
          <p14:tracePt t="115215" x="7208838" y="1308100"/>
          <p14:tracePt t="115231" x="7272338" y="1322388"/>
          <p14:tracePt t="115250" x="7423150" y="1365250"/>
          <p14:tracePt t="115265" x="7529513" y="1379538"/>
          <p14:tracePt t="115282" x="7586663" y="1379538"/>
          <p14:tracePt t="115299" x="7658100" y="1385888"/>
          <p14:tracePt t="115316" x="7737475" y="1408113"/>
          <p14:tracePt t="115332" x="7794625" y="1428750"/>
          <p14:tracePt t="115350" x="7843838" y="1450975"/>
          <p14:tracePt t="115367" x="7880350" y="1479550"/>
          <p14:tracePt t="115383" x="7908925" y="1500188"/>
          <p14:tracePt t="115400" x="7929563" y="1522413"/>
          <p14:tracePt t="115417" x="7958138" y="1550988"/>
          <p14:tracePt t="115434" x="7994650" y="1579563"/>
          <p14:tracePt t="115451" x="8015288" y="1614488"/>
          <p14:tracePt t="115471" x="8051800" y="1679575"/>
          <p14:tracePt t="115486" x="8066088" y="1714500"/>
          <p14:tracePt t="115501" x="8072438" y="1743075"/>
          <p14:tracePt t="115519" x="8072438" y="1765300"/>
          <p14:tracePt t="115535" x="8086725" y="1793875"/>
          <p14:tracePt t="115556" x="8108950" y="1851025"/>
          <p14:tracePt t="115571" x="8108950" y="1893888"/>
          <p14:tracePt t="115588" x="8115300" y="1922463"/>
          <p14:tracePt t="115605" x="8115300" y="1965325"/>
          <p14:tracePt t="115620" x="8115300" y="2014538"/>
          <p14:tracePt t="115637" x="8115300" y="2065338"/>
          <p14:tracePt t="115655" x="8123238" y="2128838"/>
          <p14:tracePt t="115672" x="8123238" y="2157413"/>
          <p14:tracePt t="115688" x="8123238" y="2200275"/>
          <p14:tracePt t="115706" x="8123238" y="2228850"/>
          <p14:tracePt t="115722" x="8115300" y="2265363"/>
          <p14:tracePt t="115738" x="8108950" y="2286000"/>
          <p14:tracePt t="115755" x="8086725" y="2308225"/>
          <p14:tracePt t="115773" x="8072438" y="2336800"/>
          <p14:tracePt t="115791" x="8072438" y="2351088"/>
          <p14:tracePt t="115806" x="8058150" y="2365375"/>
          <p14:tracePt t="115839" x="8043863" y="2371725"/>
          <p14:tracePt t="115856" x="8029575" y="2379663"/>
          <p14:tracePt t="115873" x="8023225" y="2386013"/>
          <p14:tracePt t="115891" x="8008938" y="2393950"/>
          <p14:tracePt t="115907" x="7980363" y="2400300"/>
          <p14:tracePt t="115924" x="7972425" y="2408238"/>
          <p14:tracePt t="115942" x="7966075" y="2408238"/>
          <p14:tracePt t="115961" x="7966075" y="2414588"/>
          <p14:tracePt t="115976" x="7958138" y="2414588"/>
          <p14:tracePt t="115992" x="7951788" y="2422525"/>
          <p14:tracePt t="116009" x="7943850" y="2428875"/>
          <p14:tracePt t="116042" x="7929563" y="2428875"/>
          <p14:tracePt t="116059" x="7923213" y="2428875"/>
          <p14:tracePt t="116077" x="7908925" y="2428875"/>
          <p14:tracePt t="116110" x="7900988" y="2428875"/>
          <p14:tracePt t="116219" x="7894638" y="2428875"/>
          <p14:tracePt t="116859" x="7886700" y="2428875"/>
          <p14:tracePt t="116897" x="7886700" y="2436813"/>
          <p14:tracePt t="116939" x="7880350" y="2436813"/>
          <p14:tracePt t="116955" x="7880350" y="2443163"/>
          <p14:tracePt t="116970" x="7872413" y="2443163"/>
          <p14:tracePt t="116976" x="7872413" y="2451100"/>
          <p14:tracePt t="116991" x="7866063" y="2451100"/>
          <p14:tracePt t="117008" x="7866063" y="2457450"/>
          <p14:tracePt t="117023" x="7858125" y="2465388"/>
          <p14:tracePt t="117056" x="7851775" y="2465388"/>
          <p14:tracePt t="117102" x="7851775" y="2471738"/>
          <p14:tracePt t="117109" x="7843838" y="2479675"/>
          <p14:tracePt t="117133" x="7837488" y="2479675"/>
          <p14:tracePt t="117155" x="7829550" y="2479675"/>
          <p14:tracePt t="117164" x="7829550" y="2486025"/>
          <p14:tracePt t="117174" x="7823200" y="2486025"/>
          <p14:tracePt t="117191" x="7815263" y="2486025"/>
          <p14:tracePt t="117208" x="7808913" y="2486025"/>
          <p14:tracePt t="117227" x="7794625" y="2493963"/>
          <p14:tracePt t="117244" x="7786688" y="2493963"/>
          <p14:tracePt t="117263" x="7772400" y="2508250"/>
          <p14:tracePt t="117278" x="7729538" y="2522538"/>
          <p14:tracePt t="117281" x="7723188" y="2528888"/>
          <p14:tracePt t="117294" x="7708900" y="2528888"/>
          <p14:tracePt t="117311" x="7672388" y="2528888"/>
          <p14:tracePt t="117327" x="7666038" y="2528888"/>
          <p14:tracePt t="117343" x="7643813" y="2528888"/>
          <p14:tracePt t="117360" x="7629525" y="2528888"/>
          <p14:tracePt t="117377" x="7608888" y="2528888"/>
          <p14:tracePt t="117393" x="7594600" y="2536825"/>
          <p14:tracePt t="117411" x="7572375" y="2543175"/>
          <p14:tracePt t="117429" x="7543800" y="2543175"/>
          <p14:tracePt t="117445" x="7537450" y="2543175"/>
          <p14:tracePt t="117462" x="7523163" y="2557463"/>
          <p14:tracePt t="117480" x="7500938" y="2565400"/>
          <p14:tracePt t="117496" x="7486650" y="2571750"/>
          <p14:tracePt t="117512" x="7480300" y="2571750"/>
          <p14:tracePt t="117529" x="7466013" y="2571750"/>
          <p14:tracePt t="117547" x="7451725" y="2571750"/>
          <p14:tracePt t="117563" x="7437438" y="2579688"/>
          <p14:tracePt t="117580" x="7423150" y="2579688"/>
          <p14:tracePt t="117597" x="7408863" y="2586038"/>
          <p14:tracePt t="117613" x="7400925" y="2586038"/>
          <p14:tracePt t="117631" x="7372350" y="2586038"/>
          <p14:tracePt t="117647" x="7366000" y="2586038"/>
          <p14:tracePt t="117666" x="7358063" y="2586038"/>
          <p14:tracePt t="117685" x="7343775" y="2586038"/>
          <p14:tracePt t="117698" x="7337425" y="2593975"/>
          <p14:tracePt t="117715" x="7315200" y="2593975"/>
          <p14:tracePt t="117731" x="7300913" y="2593975"/>
          <p14:tracePt t="117751" x="7286625" y="2593975"/>
          <p14:tracePt t="117766" x="7280275" y="2593975"/>
          <p14:tracePt t="117783" x="7265988" y="2593975"/>
          <p14:tracePt t="117801" x="7258050" y="2600325"/>
          <p14:tracePt t="117820" x="7237413" y="2600325"/>
          <p14:tracePt t="117844" x="7229475" y="2600325"/>
          <p14:tracePt t="117860" x="7223125" y="2600325"/>
          <p14:tracePt t="117890" x="7215188" y="2600325"/>
          <p14:tracePt t="117913" x="7208838" y="2600325"/>
          <p14:tracePt t="117952" x="7200900" y="2600325"/>
          <p14:tracePt t="118037" x="7194550" y="2600325"/>
          <p14:tracePt t="118039" x="7186613" y="2600325"/>
          <p14:tracePt t="118074" x="7180263" y="2600325"/>
          <p14:tracePt t="118096" x="7172325" y="2600325"/>
          <p14:tracePt t="118119" x="7165975" y="2600325"/>
          <p14:tracePt t="118123" x="7158038" y="2600325"/>
          <p14:tracePt t="118142" x="7151688" y="2600325"/>
          <p14:tracePt t="118158" x="7143750" y="2600325"/>
          <p14:tracePt t="118179" x="7137400" y="2600325"/>
          <p14:tracePt t="118196" x="7129463" y="2600325"/>
          <p14:tracePt t="118228" x="7123113" y="2600325"/>
          <p14:tracePt t="118261" x="7115175" y="2600325"/>
          <p14:tracePt t="118265" x="7108825" y="2600325"/>
          <p14:tracePt t="118278" x="7100888" y="2600325"/>
          <p14:tracePt t="118292" x="7094538" y="2600325"/>
          <p14:tracePt t="118309" x="7080250" y="2600325"/>
          <p14:tracePt t="118325" x="7072313" y="2600325"/>
          <p14:tracePt t="118340" x="7065963" y="2600325"/>
          <p14:tracePt t="118356" x="7058025" y="2600325"/>
          <p14:tracePt t="118374" x="7051675" y="2600325"/>
          <p14:tracePt t="118408" x="7043738" y="2600325"/>
          <p14:tracePt t="118429" x="7037388" y="2600325"/>
          <p14:tracePt t="118461" x="7029450" y="2593975"/>
          <p14:tracePt t="118470" x="7023100" y="2593975"/>
          <p14:tracePt t="118478" x="7015163" y="2593975"/>
          <p14:tracePt t="118500" x="7008813" y="2593975"/>
          <p14:tracePt t="118526" x="7000875" y="2593975"/>
          <p14:tracePt t="118532" x="6994525" y="2593975"/>
          <p14:tracePt t="118546" x="6986588" y="2593975"/>
          <p14:tracePt t="118562" x="6980238" y="2586038"/>
          <p14:tracePt t="118577" x="6965950" y="2579688"/>
          <p14:tracePt t="118595" x="6937375" y="2571750"/>
          <p14:tracePt t="118612" x="6929438" y="2571750"/>
          <p14:tracePt t="118629" x="6915150" y="2571750"/>
          <p14:tracePt t="118645" x="6908800" y="2571750"/>
          <p14:tracePt t="118661" x="6900863" y="2571750"/>
          <p14:tracePt t="118751" x="6886575" y="2571750"/>
          <p14:tracePt t="118837" x="6880225" y="2571750"/>
          <p14:tracePt t="118861" x="6865938" y="2571750"/>
          <p14:tracePt t="118878" x="6858000" y="2571750"/>
          <p14:tracePt t="118892" x="6851650" y="2571750"/>
          <p14:tracePt t="118902" x="6843713" y="2571750"/>
          <p14:tracePt t="118918" x="6829425" y="2565400"/>
          <p14:tracePt t="118931" x="6815138" y="2565400"/>
          <p14:tracePt t="118948" x="6808788" y="2565400"/>
          <p14:tracePt t="118965" x="6794500" y="2565400"/>
          <p14:tracePt t="118982" x="6786563" y="2557463"/>
          <p14:tracePt t="119032" x="6780213" y="2557463"/>
          <p14:tracePt t="119062" x="6772275" y="2551113"/>
          <p14:tracePt t="119086" x="6765925" y="2551113"/>
          <p14:tracePt t="119094" x="6757988" y="2551113"/>
          <p14:tracePt t="119109" x="6751638" y="2551113"/>
          <p14:tracePt t="119120" x="6743700" y="2551113"/>
          <p14:tracePt t="119134" x="6737350" y="2551113"/>
          <p14:tracePt t="119151" x="6723063" y="2543175"/>
          <p14:tracePt t="119168" x="6715125" y="2543175"/>
          <p14:tracePt t="119187" x="6686550" y="2543175"/>
          <p14:tracePt t="119203" x="6680200" y="2536825"/>
          <p14:tracePt t="119219" x="6665913" y="2536825"/>
          <p14:tracePt t="119235" x="6657975" y="2536825"/>
          <p14:tracePt t="119275" x="6651625" y="2528888"/>
          <p14:tracePt t="119288" x="6643688" y="2522538"/>
          <p14:tracePt t="119306" x="6629400" y="2522538"/>
          <p14:tracePt t="119321" x="6615113" y="2522538"/>
          <p14:tracePt t="119337" x="6594475" y="2514600"/>
          <p14:tracePt t="119354" x="6580188" y="2508250"/>
          <p14:tracePt t="119371" x="6572250" y="2500313"/>
          <p14:tracePt t="119388" x="6557963" y="2493963"/>
          <p14:tracePt t="119404" x="6551613" y="2486025"/>
          <p14:tracePt t="119421" x="6543675" y="2479675"/>
          <p14:tracePt t="119438" x="6537325" y="2479675"/>
          <p14:tracePt t="119457" x="6523038" y="2471738"/>
          <p14:tracePt t="119474" x="6494463" y="2451100"/>
          <p14:tracePt t="119478" x="6486525" y="2436813"/>
          <p14:tracePt t="119491" x="6457950" y="2408238"/>
          <p14:tracePt t="119508" x="6443663" y="2371725"/>
          <p14:tracePt t="119525" x="6408738" y="2336800"/>
          <p14:tracePt t="119541" x="6400800" y="2322513"/>
          <p14:tracePt t="119558" x="6386513" y="2300288"/>
          <p14:tracePt t="119575" x="6365875" y="2271713"/>
          <p14:tracePt t="119592" x="6343650" y="2228850"/>
          <p14:tracePt t="119609" x="6343650" y="2208213"/>
          <p14:tracePt t="119626" x="6337300" y="2171700"/>
          <p14:tracePt t="119642" x="6323013" y="2114550"/>
          <p14:tracePt t="119660" x="6323013" y="2071688"/>
          <p14:tracePt t="119665" x="6300788" y="2036763"/>
          <p14:tracePt t="119676" x="6280150" y="2022475"/>
          <p14:tracePt t="119693" x="6265863" y="1993900"/>
          <p14:tracePt t="119711" x="6251575" y="1979613"/>
          <p14:tracePt t="119727" x="6243638" y="1979613"/>
          <p14:tracePt t="119743" x="6243638" y="1971675"/>
          <p14:tracePt t="119762" x="6229350" y="1957388"/>
          <p14:tracePt t="119778" x="6229350" y="1928813"/>
          <p14:tracePt t="119795" x="6208713" y="1900238"/>
          <p14:tracePt t="119811" x="6200775" y="1893888"/>
          <p14:tracePt t="119901" x="6200775" y="1885950"/>
          <p14:tracePt t="119923" x="6194425" y="1885950"/>
          <p14:tracePt t="119930" x="6194425" y="1879600"/>
          <p14:tracePt t="119952" x="6194425" y="1871663"/>
          <p14:tracePt t="119963" x="6194425" y="1865313"/>
          <p14:tracePt t="119967" x="6200775" y="1857375"/>
          <p14:tracePt t="119984" x="6200775" y="1851025"/>
          <p14:tracePt t="119996" x="6208713" y="1851025"/>
          <p14:tracePt t="120013" x="6215063" y="1851025"/>
          <p14:tracePt t="120035" x="6223000" y="1843088"/>
          <p14:tracePt t="120050" x="6229350" y="1843088"/>
          <p14:tracePt t="120067" x="6237288" y="1843088"/>
          <p14:tracePt t="120080" x="6237288" y="1836738"/>
          <p14:tracePt t="120098" x="6243638" y="1828800"/>
          <p14:tracePt t="120115" x="6257925" y="1828800"/>
          <p14:tracePt t="120131" x="6265863" y="1822450"/>
          <p14:tracePt t="120165" x="6272213" y="1822450"/>
          <p14:tracePt t="120217" x="6280150" y="1822450"/>
          <p14:tracePt t="120226" x="6280150" y="1814513"/>
          <p14:tracePt t="120235" x="6286500" y="1814513"/>
          <p14:tracePt t="120321" x="6294438" y="1814513"/>
          <p14:tracePt t="120343" x="6300788" y="1814513"/>
          <p14:tracePt t="124250" x="6272213" y="1822450"/>
          <p14:tracePt t="124259" x="6257925" y="1828800"/>
          <p14:tracePt t="124264" x="6237288" y="1843088"/>
          <p14:tracePt t="124277" x="6215063" y="1857375"/>
          <p14:tracePt t="124287" x="6165850" y="1893888"/>
          <p14:tracePt t="124306" x="6100763" y="1908175"/>
          <p14:tracePt t="124321" x="6072188" y="1922463"/>
          <p14:tracePt t="124339" x="6022975" y="1936750"/>
          <p14:tracePt t="124355" x="5972175" y="1957388"/>
          <p14:tracePt t="124373" x="5886450" y="1993900"/>
          <p14:tracePt t="124389" x="5837238" y="2028825"/>
          <p14:tracePt t="124407" x="5772150" y="2051050"/>
          <p14:tracePt t="124423" x="5694363" y="2100263"/>
          <p14:tracePt t="124440" x="5614988" y="2193925"/>
          <p14:tracePt t="124457" x="5537200" y="2251075"/>
          <p14:tracePt t="124474" x="5451475" y="2300288"/>
          <p14:tracePt t="124491" x="5422900" y="2314575"/>
          <p14:tracePt t="124507" x="5400675" y="2322513"/>
          <p14:tracePt t="124526" x="5386388" y="2336800"/>
          <p14:tracePt t="124542" x="5372100" y="2351088"/>
          <p14:tracePt t="124557" x="5351463" y="2371725"/>
          <p14:tracePt t="124575" x="5322888" y="2400300"/>
          <p14:tracePt t="124593" x="5308600" y="2414588"/>
          <p14:tracePt t="124611" x="5294313" y="2422525"/>
          <p14:tracePt t="124627" x="5286375" y="2428875"/>
          <p14:tracePt t="124642" x="5280025" y="2436813"/>
          <p14:tracePt t="124661" x="5272088" y="2443163"/>
          <p14:tracePt t="124730" x="5272088" y="2451100"/>
          <p14:tracePt t="124753" x="5272088" y="2457450"/>
          <p14:tracePt t="124760" x="5265738" y="2457450"/>
          <p14:tracePt t="124764" x="5257800" y="2465388"/>
          <p14:tracePt t="124777" x="5251450" y="2465388"/>
          <p14:tracePt t="124795" x="5237163" y="2486025"/>
          <p14:tracePt t="124811" x="5237163" y="2500313"/>
          <p14:tracePt t="124828" x="5222875" y="2514600"/>
          <p14:tracePt t="124847" x="5214938" y="2522538"/>
          <p14:tracePt t="124864" x="5208588" y="2536825"/>
          <p14:tracePt t="124879" x="5200650" y="2543175"/>
          <p14:tracePt t="124882" x="5186363" y="2557463"/>
          <p14:tracePt t="124897" x="5151438" y="2565400"/>
          <p14:tracePt t="124914" x="5114925" y="2579688"/>
          <p14:tracePt t="124929" x="5072063" y="2586038"/>
          <p14:tracePt t="124946" x="5043488" y="2586038"/>
          <p14:tracePt t="124963" x="5014913" y="2600325"/>
          <p14:tracePt t="124983" x="4951413" y="2622550"/>
          <p14:tracePt t="124999" x="4894263" y="2643188"/>
          <p14:tracePt t="125016" x="4865688" y="2665413"/>
          <p14:tracePt t="125033" x="4837113" y="2686050"/>
          <p14:tracePt t="125049" x="4794250" y="2722563"/>
          <p14:tracePt t="125067" x="4765675" y="2722563"/>
          <p14:tracePt t="125082" x="4751388" y="2743200"/>
          <p14:tracePt t="125085" x="4751388" y="2751138"/>
          <p14:tracePt t="125099" x="4729163" y="2765425"/>
          <p14:tracePt t="125116" x="4708525" y="2779713"/>
          <p14:tracePt t="125134" x="4686300" y="2800350"/>
          <p14:tracePt t="125150" x="4665663" y="2828925"/>
          <p14:tracePt t="125166" x="4657725" y="2843213"/>
          <p14:tracePt t="125183" x="4637088" y="2857500"/>
          <p14:tracePt t="125200" x="4608513" y="2871788"/>
          <p14:tracePt t="125217" x="4586288" y="2879725"/>
          <p14:tracePt t="125233" x="4572000" y="2886075"/>
          <p14:tracePt t="125251" x="4565650" y="2894013"/>
          <p14:tracePt t="125267" x="4557713" y="2894013"/>
          <p14:tracePt t="125284" x="4551363" y="2900363"/>
          <p14:tracePt t="125301" x="4537075" y="2914650"/>
          <p14:tracePt t="125319" x="4514850" y="2928938"/>
          <p14:tracePt t="125335" x="4500563" y="2936875"/>
          <p14:tracePt t="125351" x="4471988" y="2951163"/>
          <p14:tracePt t="125370" x="4451350" y="2965450"/>
          <p14:tracePt t="125385" x="4429125" y="2971800"/>
          <p14:tracePt t="125402" x="4414838" y="2986088"/>
          <p14:tracePt t="125421" x="4371975" y="3014663"/>
          <p14:tracePt t="125438" x="4329113" y="3043238"/>
          <p14:tracePt t="125455" x="4294188" y="3057525"/>
          <p14:tracePt t="125472" x="4237038" y="3079750"/>
          <p14:tracePt t="125489" x="4186238" y="3094038"/>
          <p14:tracePt t="125504" x="4157663" y="3108325"/>
          <p14:tracePt t="125507" x="4122738" y="3122613"/>
          <p14:tracePt t="125521" x="4079875" y="3136900"/>
          <p14:tracePt t="125538" x="4057650" y="3157538"/>
          <p14:tracePt t="125555" x="4029075" y="3165475"/>
          <p14:tracePt t="125571" x="4000500" y="3171825"/>
          <p14:tracePt t="125589" x="3979863" y="3179763"/>
          <p14:tracePt t="125607" x="3943350" y="3200400"/>
          <p14:tracePt t="125624" x="3908425" y="3222625"/>
          <p14:tracePt t="125641" x="3814763" y="3279775"/>
          <p14:tracePt t="125656" x="3743325" y="3328988"/>
          <p14:tracePt t="125673" x="3636963" y="3386138"/>
          <p14:tracePt t="125690" x="3557588" y="3414713"/>
          <p14:tracePt t="125709" x="3408363" y="3494088"/>
          <p14:tracePt t="125724" x="3336925" y="3529013"/>
          <p14:tracePt t="125742" x="3257550" y="3571875"/>
          <p14:tracePt t="125761" x="3171825" y="3614738"/>
          <p14:tracePt t="125774" x="3094038" y="3657600"/>
          <p14:tracePt t="125791" x="3022600" y="3686175"/>
          <p14:tracePt t="125809" x="2943225" y="3736975"/>
          <p14:tracePt t="125811" x="2914650" y="3751263"/>
          <p14:tracePt t="125826" x="2886075" y="3765550"/>
          <p14:tracePt t="125843" x="2814638" y="3808413"/>
          <p14:tracePt t="125858" x="2765425" y="3851275"/>
          <p14:tracePt t="125876" x="2728913" y="3879850"/>
          <p14:tracePt t="125892" x="2665413" y="3900488"/>
          <p14:tracePt t="125909" x="2608263" y="3937000"/>
          <p14:tracePt t="125927" x="2514600" y="3986213"/>
          <p14:tracePt t="125943" x="2451100" y="4022725"/>
          <p14:tracePt t="125960" x="2357438" y="4065588"/>
          <p14:tracePt t="125977" x="2293938" y="4108450"/>
          <p14:tracePt t="125994" x="2236788" y="4129088"/>
          <p14:tracePt t="126013" x="2143125" y="4171950"/>
          <p14:tracePt t="126029" x="2057400" y="4208463"/>
          <p14:tracePt t="126046" x="2014538" y="4222750"/>
          <p14:tracePt t="126063" x="1936750" y="4243388"/>
          <p14:tracePt t="126080" x="1908175" y="4251325"/>
          <p14:tracePt t="126097" x="1843088" y="4271963"/>
          <p14:tracePt t="126111" x="1779588" y="4286250"/>
          <p14:tracePt t="126129" x="1728788" y="4286250"/>
          <p14:tracePt t="126149" x="1651000" y="4286250"/>
          <p14:tracePt t="126164" x="1593850" y="4286250"/>
          <p14:tracePt t="126179" x="1536700" y="4294188"/>
          <p14:tracePt t="126198" x="1493838" y="4300538"/>
          <p14:tracePt t="126213" x="1465263" y="4308475"/>
          <p14:tracePt t="126232" x="1428750" y="4314825"/>
          <p14:tracePt t="126249" x="1414463" y="4314825"/>
          <p14:tracePt t="126265" x="1400175" y="4314825"/>
          <p14:tracePt t="126282" x="1379538" y="4314825"/>
          <p14:tracePt t="126298" x="1343025" y="4314825"/>
          <p14:tracePt t="126314" x="1336675" y="4314825"/>
          <p14:tracePt t="126331" x="1322388" y="4314825"/>
          <p14:tracePt t="126348" x="1300163" y="4314825"/>
          <p14:tracePt t="126368" x="1285875" y="4314825"/>
          <p14:tracePt t="126389" x="1279525" y="4314825"/>
          <p14:tracePt t="126435" x="1271588" y="4314825"/>
          <p14:tracePt t="126445" x="1265238" y="4314825"/>
          <p14:tracePt t="126463" x="1257300" y="4314825"/>
          <p14:tracePt t="126469" x="1257300" y="4322763"/>
          <p14:tracePt t="126484" x="1250950" y="4322763"/>
          <p14:tracePt t="126501" x="1243013" y="4322763"/>
          <p14:tracePt t="126518" x="1228725" y="4322763"/>
          <p14:tracePt t="127015" x="1243013" y="4322763"/>
          <p14:tracePt t="127032" x="1250950" y="4322763"/>
          <p14:tracePt t="127045" x="1279525" y="4322763"/>
          <p14:tracePt t="127055" x="1300163" y="4322763"/>
          <p14:tracePt t="127062" x="1314450" y="4322763"/>
          <p14:tracePt t="127075" x="1336675" y="4322763"/>
          <p14:tracePt t="127092" x="1408113" y="4322763"/>
          <p14:tracePt t="127109" x="1450975" y="4322763"/>
          <p14:tracePt t="127126" x="1485900" y="4314825"/>
          <p14:tracePt t="127143" x="1500188" y="4314825"/>
          <p14:tracePt t="127160" x="1522413" y="4308475"/>
          <p14:tracePt t="127177" x="1550988" y="4294188"/>
          <p14:tracePt t="127193" x="1585913" y="4286250"/>
          <p14:tracePt t="127212" x="1614488" y="4279900"/>
          <p14:tracePt t="127229" x="1671638" y="4279900"/>
          <p14:tracePt t="127246" x="1751013" y="4279900"/>
          <p14:tracePt t="127263" x="1865313" y="4265613"/>
          <p14:tracePt t="127280" x="1928813" y="4243388"/>
          <p14:tracePt t="127296" x="2036763" y="4222750"/>
          <p14:tracePt t="127312" x="2128838" y="4186238"/>
          <p14:tracePt t="127329" x="2214563" y="4165600"/>
          <p14:tracePt t="127345" x="2328863" y="4129088"/>
          <p14:tracePt t="127362" x="2428875" y="4108450"/>
          <p14:tracePt t="127381" x="2551113" y="4071938"/>
          <p14:tracePt t="127397" x="2671763" y="4051300"/>
          <p14:tracePt t="127413" x="2814638" y="3965575"/>
          <p14:tracePt t="127430" x="2922588" y="3900488"/>
          <p14:tracePt t="127447" x="3043238" y="3851275"/>
          <p14:tracePt t="127467" x="3243263" y="3771900"/>
          <p14:tracePt t="127483" x="3328988" y="3686175"/>
          <p14:tracePt t="127500" x="3414713" y="3608388"/>
          <p14:tracePt t="127516" x="3479800" y="3551238"/>
          <p14:tracePt t="127534" x="3557588" y="3500438"/>
          <p14:tracePt t="127549" x="3629025" y="3457575"/>
          <p14:tracePt t="127567" x="3665538" y="3436938"/>
          <p14:tracePt t="127583" x="3708400" y="3386138"/>
          <p14:tracePt t="127599" x="3751263" y="3357563"/>
          <p14:tracePt t="127615" x="3771900" y="3328988"/>
          <p14:tracePt t="127634" x="3800475" y="3308350"/>
          <p14:tracePt t="127650" x="3822700" y="3286125"/>
          <p14:tracePt t="127667" x="3857625" y="3265488"/>
          <p14:tracePt t="127684" x="3914775" y="3208338"/>
          <p14:tracePt t="127701" x="3929063" y="3194050"/>
          <p14:tracePt t="127718" x="3937000" y="3186113"/>
          <p14:tracePt t="127891" x="3937000" y="3179763"/>
          <p14:tracePt t="127908" x="3929063" y="3179763"/>
          <p14:tracePt t="127985" x="3929063" y="3171825"/>
          <p14:tracePt t="128196" x="3922713" y="3171825"/>
          <p14:tracePt t="128202" x="3922713" y="3165475"/>
          <p14:tracePt t="128227" x="3914775" y="3165475"/>
          <p14:tracePt t="128243" x="3908425" y="3157538"/>
          <p14:tracePt t="128264" x="3894138" y="3157538"/>
          <p14:tracePt t="128289" x="3886200" y="3157538"/>
          <p14:tracePt t="128304" x="3879850" y="3157538"/>
          <p14:tracePt t="128319" x="3871913" y="3157538"/>
          <p14:tracePt t="128334" x="3865563" y="3157538"/>
          <p14:tracePt t="128359" x="3857625" y="3151188"/>
          <p14:tracePt t="128366" x="3851275" y="3151188"/>
          <p14:tracePt t="128378" x="3843338" y="3151188"/>
          <p14:tracePt t="128395" x="3836988" y="3151188"/>
          <p14:tracePt t="128411" x="3829050" y="3151188"/>
          <p14:tracePt t="128447" x="3822700" y="3151188"/>
          <p14:tracePt t="128507" x="3814763" y="3151188"/>
          <p14:tracePt t="128540" x="3808413" y="3151188"/>
          <p14:tracePt t="128580" x="3800475" y="3151188"/>
          <p14:tracePt t="129026" x="3851275" y="3157538"/>
          <p14:tracePt t="129032" x="3894138" y="3165475"/>
          <p14:tracePt t="129042" x="3965575" y="3165475"/>
          <p14:tracePt t="129054" x="4114800" y="3165475"/>
          <p14:tracePt t="129070" x="4337050" y="3171825"/>
          <p14:tracePt t="129087" x="4572000" y="3194050"/>
          <p14:tracePt t="129103" x="4879975" y="3208338"/>
          <p14:tracePt t="129120" x="5086350" y="3228975"/>
          <p14:tracePt t="129136" x="5343525" y="3257550"/>
          <p14:tracePt t="129153" x="5514975" y="3265488"/>
          <p14:tracePt t="129157" x="5608638" y="3265488"/>
          <p14:tracePt t="129172" x="5780088" y="3214688"/>
          <p14:tracePt t="129188" x="5951538" y="3186113"/>
          <p14:tracePt t="129205" x="6129338" y="3165475"/>
          <p14:tracePt t="129222" x="6265863" y="3165475"/>
          <p14:tracePt t="129238" x="6472238" y="3094038"/>
          <p14:tracePt t="129255" x="6594475" y="3086100"/>
          <p14:tracePt t="129271" x="6686550" y="3079750"/>
          <p14:tracePt t="129289" x="6751638" y="3079750"/>
          <p14:tracePt t="129305" x="6794500" y="3079750"/>
          <p14:tracePt t="129322" x="6880225" y="3079750"/>
          <p14:tracePt t="129339" x="6980238" y="3086100"/>
          <p14:tracePt t="129356" x="7151688" y="3086100"/>
          <p14:tracePt t="129375" x="7280275" y="3086100"/>
          <p14:tracePt t="129393" x="7329488" y="3086100"/>
          <p14:tracePt t="129409" x="7351713" y="3086100"/>
          <p14:tracePt t="129539" x="7351713" y="3094038"/>
          <p14:tracePt t="129561" x="7337425" y="3100388"/>
          <p14:tracePt t="129568" x="7272338" y="3108325"/>
          <p14:tracePt t="129576" x="7200900" y="3136900"/>
          <p14:tracePt t="129592" x="7029450" y="3157538"/>
          <p14:tracePt t="129610" x="6808788" y="3200400"/>
          <p14:tracePt t="129627" x="6565900" y="3257550"/>
          <p14:tracePt t="129643" x="6300788" y="3300413"/>
          <p14:tracePt t="129661" x="5700713" y="3414713"/>
          <p14:tracePt t="129678" x="5451475" y="3465513"/>
          <p14:tracePt t="129695" x="4957763" y="3543300"/>
          <p14:tracePt t="129711" x="4529138" y="3622675"/>
          <p14:tracePt t="129728" x="3822700" y="3779838"/>
          <p14:tracePt t="129744" x="3251200" y="3879850"/>
          <p14:tracePt t="129762" x="2657475" y="3979863"/>
          <p14:tracePt t="129778" x="2308225" y="4029075"/>
          <p14:tracePt t="129797" x="2028825" y="4079875"/>
          <p14:tracePt t="129813" x="1771650" y="4086225"/>
          <p14:tracePt t="129830" x="1522413" y="4143375"/>
          <p14:tracePt t="129848" x="1285875" y="4151313"/>
          <p14:tracePt t="129864" x="914400" y="4214813"/>
          <p14:tracePt t="129866" x="814388" y="4222750"/>
          <p14:tracePt t="129881" x="628650" y="4229100"/>
          <p14:tracePt t="129898" x="500063" y="4265613"/>
          <p14:tracePt t="129914" x="450850" y="4271963"/>
          <p14:tracePt t="129931" x="436563" y="4271963"/>
          <p14:tracePt t="130008" x="442913" y="4271963"/>
          <p14:tracePt t="130017" x="457200" y="4271963"/>
          <p14:tracePt t="130031" x="479425" y="4265613"/>
          <p14:tracePt t="130037" x="528638" y="4257675"/>
          <p14:tracePt t="130049" x="557213" y="4257675"/>
          <p14:tracePt t="130068" x="608013" y="4251325"/>
          <p14:tracePt t="130085" x="736600" y="4214813"/>
          <p14:tracePt t="130101" x="779463" y="4186238"/>
          <p14:tracePt t="130118" x="814388" y="4179888"/>
          <p14:tracePt t="130136" x="842963" y="4171950"/>
          <p14:tracePt t="130152" x="857250" y="4171950"/>
          <p14:tracePt t="130169" x="865188" y="4171950"/>
          <p14:tracePt t="130185" x="879475" y="4171950"/>
          <p14:tracePt t="130203" x="908050" y="4171950"/>
          <p14:tracePt t="130218" x="936625" y="4171950"/>
          <p14:tracePt t="130235" x="957263" y="4171950"/>
          <p14:tracePt t="130252" x="985838" y="4171950"/>
          <p14:tracePt t="130271" x="1000125" y="4171950"/>
          <p14:tracePt t="130303" x="1022350" y="4165600"/>
          <p14:tracePt t="130323" x="1036638" y="4157663"/>
          <p14:tracePt t="130337" x="1071563" y="4143375"/>
          <p14:tracePt t="130353" x="1100138" y="4122738"/>
          <p14:tracePt t="130369" x="1128713" y="4100513"/>
          <p14:tracePt t="130387" x="1143000" y="4100513"/>
          <p14:tracePt t="130530" x="1157288" y="4100513"/>
          <p14:tracePt t="130537" x="1193800" y="4114800"/>
          <p14:tracePt t="130545" x="1208088" y="4114800"/>
          <p14:tracePt t="130556" x="1228725" y="4114800"/>
          <p14:tracePt t="130572" x="1285875" y="4129088"/>
          <p14:tracePt t="130591" x="1328738" y="4137025"/>
          <p14:tracePt t="130607" x="1350963" y="4151313"/>
          <p14:tracePt t="130624" x="1357313" y="4157663"/>
          <p14:tracePt t="130640" x="1371600" y="4157663"/>
          <p14:tracePt t="130659" x="1379538" y="4157663"/>
          <p14:tracePt t="130729" x="1385888" y="4165600"/>
          <p14:tracePt t="130734" x="1393825" y="4165600"/>
          <p14:tracePt t="130744" x="1408113" y="4171950"/>
          <p14:tracePt t="130761" x="1414463" y="4179888"/>
          <p14:tracePt t="130776" x="1436688" y="4194175"/>
          <p14:tracePt t="130792" x="1443038" y="4194175"/>
          <p14:tracePt t="130811" x="1457325" y="4200525"/>
          <p14:tracePt t="130828" x="1465263" y="4200525"/>
          <p14:tracePt t="130845" x="1479550" y="4200525"/>
          <p14:tracePt t="130865" x="1485900" y="4200525"/>
          <p14:tracePt t="130877" x="1493838" y="4200525"/>
          <p14:tracePt t="130894" x="1514475" y="4200525"/>
          <p14:tracePt t="130911" x="1565275" y="4200525"/>
          <p14:tracePt t="130928" x="1585913" y="4200525"/>
          <p14:tracePt t="130944" x="1608138" y="4200525"/>
          <p14:tracePt t="130961" x="1643063" y="4200525"/>
          <p14:tracePt t="130978" x="1671638" y="4200525"/>
          <p14:tracePt t="130996" x="1679575" y="4200525"/>
          <p14:tracePt t="131013" x="1685925" y="4200525"/>
          <p14:tracePt t="131155" x="1671638" y="4200525"/>
          <p14:tracePt t="131166" x="1657350" y="4200525"/>
          <p14:tracePt t="133642" x="1671638" y="4200525"/>
          <p14:tracePt t="133646" x="1679575" y="4186238"/>
          <p14:tracePt t="133654" x="1685925" y="4186238"/>
          <p14:tracePt t="133664" x="1708150" y="4186238"/>
          <p14:tracePt t="133686" x="1793875" y="4165600"/>
          <p14:tracePt t="133699" x="1808163" y="4157663"/>
          <p14:tracePt t="133717" x="1828800" y="4151313"/>
          <p14:tracePt t="133734" x="1836738" y="4151313"/>
          <p14:tracePt t="133751" x="1843088" y="4151313"/>
          <p14:tracePt t="133768" x="1851025" y="4143375"/>
          <p14:tracePt t="133783" x="1865313" y="4143375"/>
          <p14:tracePt t="133800" x="1893888" y="4143375"/>
          <p14:tracePt t="133817" x="1943100" y="4137025"/>
          <p14:tracePt t="133833" x="1957388" y="4137025"/>
          <p14:tracePt t="133851" x="1965325" y="4137025"/>
          <p14:tracePt t="133867" x="1971675" y="4137025"/>
          <p14:tracePt t="133939" x="1979613" y="4129088"/>
          <p14:tracePt t="133944" x="1985963" y="4129088"/>
          <p14:tracePt t="133952" x="1993900" y="4122738"/>
          <p14:tracePt t="133974" x="2008188" y="4114800"/>
          <p14:tracePt t="133987" x="2014538" y="4114800"/>
          <p14:tracePt t="134005" x="2014538" y="4100513"/>
          <p14:tracePt t="134021" x="2014538" y="4094163"/>
          <p14:tracePt t="134041" x="2014538" y="4079875"/>
          <p14:tracePt t="134077" x="2014538" y="4071938"/>
          <p14:tracePt t="134141" x="2014538" y="4057650"/>
          <p14:tracePt t="134150" x="2008188" y="4057650"/>
          <p14:tracePt t="134154" x="1993900" y="4051300"/>
          <p14:tracePt t="134171" x="1979613" y="4043363"/>
          <p14:tracePt t="134189" x="1965325" y="4037013"/>
          <p14:tracePt t="134222" x="1965325" y="4029075"/>
          <p14:tracePt t="134264" x="1965325" y="4022725"/>
          <p14:tracePt t="134289" x="1957388" y="4022725"/>
          <p14:tracePt t="134310" x="1957388" y="4014788"/>
          <p14:tracePt t="134349" x="1965325" y="4014788"/>
          <p14:tracePt t="134358" x="1971675" y="4014788"/>
          <p14:tracePt t="134366" x="1985963" y="4014788"/>
          <p14:tracePt t="134374" x="1993900" y="4014788"/>
          <p14:tracePt t="134391" x="2028825" y="4014788"/>
          <p14:tracePt t="134409" x="2057400" y="4008438"/>
          <p14:tracePt t="134426" x="2079625" y="4000500"/>
          <p14:tracePt t="134442" x="2093913" y="4000500"/>
          <p14:tracePt t="134459" x="2108200" y="3994150"/>
          <p14:tracePt t="134476" x="2122488" y="3994150"/>
          <p14:tracePt t="134494" x="2128838" y="3994150"/>
          <p14:tracePt t="134509" x="2157413" y="3986213"/>
          <p14:tracePt t="134527" x="2171700" y="3986213"/>
          <p14:tracePt t="134543" x="2222500" y="3979863"/>
          <p14:tracePt t="134561" x="2236788" y="3971925"/>
          <p14:tracePt t="134578" x="2265363" y="3957638"/>
          <p14:tracePt t="134594" x="2279650" y="3957638"/>
          <p14:tracePt t="134612" x="2293938" y="3957638"/>
          <p14:tracePt t="134629" x="2300288" y="3951288"/>
          <p14:tracePt t="134645" x="2308225" y="3951288"/>
          <p14:tracePt t="134662" x="2322513" y="3951288"/>
          <p14:tracePt t="134680" x="2351088" y="3951288"/>
          <p14:tracePt t="134697" x="2357438" y="3951288"/>
          <p14:tracePt t="134715" x="2400300" y="3922713"/>
          <p14:tracePt t="134731" x="2408238" y="3922713"/>
          <p14:tracePt t="134747" x="2414588" y="3922713"/>
          <p14:tracePt t="134764" x="2428875" y="3922713"/>
          <p14:tracePt t="134781" x="2428875" y="3914775"/>
          <p14:tracePt t="134798" x="2436813" y="3914775"/>
          <p14:tracePt t="134916" x="2443163" y="3914775"/>
          <p14:tracePt t="135414" x="2428875" y="3914775"/>
          <p14:tracePt t="135431" x="2414588" y="3914775"/>
          <p14:tracePt t="135438" x="2408238" y="3922713"/>
          <p14:tracePt t="135447" x="2400300" y="3922713"/>
          <p14:tracePt t="135457" x="2365375" y="3929063"/>
          <p14:tracePt t="135472" x="2351088" y="3929063"/>
          <p14:tracePt t="135489" x="2336800" y="3929063"/>
          <p14:tracePt t="135506" x="2328863" y="3937000"/>
          <p14:tracePt t="135525" x="2314575" y="3937000"/>
          <p14:tracePt t="135542" x="2293938" y="3943350"/>
          <p14:tracePt t="135561" x="2228850" y="3951288"/>
          <p14:tracePt t="135573" x="2208213" y="3951288"/>
          <p14:tracePt t="135591" x="2157413" y="3957638"/>
          <p14:tracePt t="135607" x="2143125" y="3957638"/>
          <p14:tracePt t="135627" x="2136775" y="3957638"/>
          <p14:tracePt t="135642" x="2128838" y="3957638"/>
          <p14:tracePt t="135658" x="2122488" y="3957638"/>
          <p14:tracePt t="135675" x="2114550" y="3957638"/>
          <p14:tracePt t="135693" x="2085975" y="3957638"/>
          <p14:tracePt t="135709" x="2071688" y="3957638"/>
          <p14:tracePt t="135726" x="2057400" y="3951288"/>
          <p14:tracePt t="135743" x="2043113" y="3951288"/>
          <p14:tracePt t="135760" x="2028825" y="3951288"/>
          <p14:tracePt t="135777" x="2014538" y="3951288"/>
          <p14:tracePt t="135794" x="1985963" y="3951288"/>
          <p14:tracePt t="135812" x="1957388" y="3943350"/>
          <p14:tracePt t="135829" x="1928813" y="3943350"/>
          <p14:tracePt t="135846" x="1914525" y="3943350"/>
          <p14:tracePt t="135863" x="1893888" y="3943350"/>
          <p14:tracePt t="135879" x="1885950" y="3943350"/>
          <p14:tracePt t="136005" x="1879600" y="3943350"/>
          <p14:tracePt t="136140" x="1885950" y="3943350"/>
          <p14:tracePt t="136146" x="1893888" y="3943350"/>
          <p14:tracePt t="136154" x="1900238" y="3937000"/>
          <p14:tracePt t="136165" x="1928813" y="3929063"/>
          <p14:tracePt t="136182" x="1993900" y="3929063"/>
          <p14:tracePt t="136199" x="2043113" y="3922713"/>
          <p14:tracePt t="136216" x="2057400" y="3922713"/>
          <p14:tracePt t="136233" x="2057400" y="3914775"/>
          <p14:tracePt t="136576" x="2057400" y="3922713"/>
          <p14:tracePt t="136584" x="2057400" y="3957638"/>
          <p14:tracePt t="136592" x="2057400" y="3979863"/>
          <p14:tracePt t="136604" x="2065338" y="3994150"/>
          <p14:tracePt t="136622" x="2065338" y="4043363"/>
          <p14:tracePt t="136639" x="2079625" y="4065588"/>
          <p14:tracePt t="136655" x="2079625" y="4086225"/>
          <p14:tracePt t="136672" x="2085975" y="4108450"/>
          <p14:tracePt t="136689" x="2085975" y="4129088"/>
          <p14:tracePt t="136706" x="2100263" y="4157663"/>
          <p14:tracePt t="136723" x="2108200" y="4179888"/>
          <p14:tracePt t="136739" x="2128838" y="4222750"/>
          <p14:tracePt t="136756" x="2143125" y="4251325"/>
          <p14:tracePt t="136776" x="2157413" y="4286250"/>
          <p14:tracePt t="136794" x="2179638" y="4308475"/>
          <p14:tracePt t="136807" x="2185988" y="4322763"/>
          <p14:tracePt t="136826" x="2200275" y="4329113"/>
          <p14:tracePt t="136968" x="2193925" y="4322763"/>
          <p14:tracePt t="136987" x="2185988" y="4314825"/>
          <p14:tracePt t="136991" x="2179638" y="4308475"/>
          <p14:tracePt t="137007" x="2171700" y="4300538"/>
          <p14:tracePt t="137023" x="2165350" y="4294188"/>
          <p14:tracePt t="137165" x="2157413" y="4294188"/>
          <p14:tracePt t="137217" x="2151063" y="4265613"/>
          <p14:tracePt t="137224" x="2136775" y="4251325"/>
          <p14:tracePt t="137232" x="2122488" y="4222750"/>
          <p14:tracePt t="137249" x="2093913" y="4179888"/>
          <p14:tracePt t="137266" x="2057400" y="4151313"/>
          <p14:tracePt t="137282" x="2022475" y="4143375"/>
          <p14:tracePt t="137299" x="2014538" y="4137025"/>
          <p14:tracePt t="137331" x="2000250" y="4129088"/>
          <p14:tracePt t="137347" x="1985963" y="4108450"/>
          <p14:tracePt t="137350" x="1971675" y="4086225"/>
          <p14:tracePt t="137366" x="1928813" y="4051300"/>
          <p14:tracePt t="137382" x="1865313" y="4022725"/>
          <p14:tracePt t="137399" x="1836738" y="4000500"/>
          <p14:tracePt t="137416" x="1822450" y="3994150"/>
          <p14:tracePt t="137434" x="1814513" y="3994150"/>
          <p14:tracePt t="137522" x="1822450" y="3994150"/>
          <p14:tracePt t="137528" x="1828800" y="3994150"/>
          <p14:tracePt t="137538" x="1836738" y="3994150"/>
          <p14:tracePt t="137553" x="1851025" y="3994150"/>
          <p14:tracePt t="137567" x="1857375" y="3994150"/>
          <p14:tracePt t="137585" x="1871663" y="3994150"/>
          <p14:tracePt t="137601" x="1893888" y="3979863"/>
          <p14:tracePt t="137618" x="1900238" y="3979863"/>
          <p14:tracePt t="137637" x="1908175" y="3979863"/>
          <p14:tracePt t="137653" x="1922463" y="3979863"/>
          <p14:tracePt t="137671" x="1951038" y="3979863"/>
          <p14:tracePt t="137687" x="1985963" y="3979863"/>
          <p14:tracePt t="137705" x="2022475" y="3979863"/>
          <p14:tracePt t="137719" x="2051050" y="3979863"/>
          <p14:tracePt t="137736" x="2057400" y="3979863"/>
          <p14:tracePt t="137830" x="2065338" y="3979863"/>
          <p14:tracePt t="137844" x="2065338" y="3986213"/>
          <p14:tracePt t="137916" x="2071688" y="3986213"/>
          <p14:tracePt t="137933" x="2079625" y="3986213"/>
          <p14:tracePt t="137942" x="2085975" y="3986213"/>
          <p14:tracePt t="137950" x="2093913" y="3986213"/>
          <p14:tracePt t="137966" x="2100263" y="3986213"/>
          <p14:tracePt t="137975" x="2108200" y="3986213"/>
          <p14:tracePt t="137990" x="2122488" y="3979863"/>
          <p14:tracePt t="138007" x="2136775" y="3971925"/>
          <p14:tracePt t="138027" x="2171700" y="3965575"/>
          <p14:tracePt t="138043" x="2185988" y="3957638"/>
          <p14:tracePt t="138059" x="2193925" y="3957638"/>
          <p14:tracePt t="138075" x="2208213" y="3951288"/>
          <p14:tracePt t="138092" x="2214563" y="3951288"/>
          <p14:tracePt t="138109" x="2228850" y="3951288"/>
          <p14:tracePt t="138125" x="2243138" y="3951288"/>
          <p14:tracePt t="138142" x="2251075" y="3951288"/>
          <p14:tracePt t="138159" x="2271713" y="3943350"/>
          <p14:tracePt t="138164" x="2286000" y="3937000"/>
          <p14:tracePt t="138177" x="2293938" y="3937000"/>
          <p14:tracePt t="138193" x="2308225" y="3937000"/>
          <p14:tracePt t="138210" x="2308225" y="3929063"/>
          <p14:tracePt t="138259" x="2314575" y="3929063"/>
          <p14:tracePt t="138380" x="2322513" y="3929063"/>
          <p14:tracePt t="138388" x="2322513" y="3965575"/>
          <p14:tracePt t="138398" x="2322513" y="4008438"/>
          <p14:tracePt t="138412" x="2322513" y="4100513"/>
          <p14:tracePt t="138431" x="2314575" y="4194175"/>
          <p14:tracePt t="138448" x="2314575" y="4251325"/>
          <p14:tracePt t="138464" x="2314575" y="4257675"/>
          <p14:tracePt t="138481" x="2314575" y="4279900"/>
          <p14:tracePt t="138497" x="2314575" y="4300538"/>
          <p14:tracePt t="138514" x="2322513" y="4329113"/>
          <p14:tracePt t="138531" x="2322513" y="4357688"/>
          <p14:tracePt t="138547" x="2328863" y="4371975"/>
          <p14:tracePt t="138564" x="2336800" y="4394200"/>
          <p14:tracePt t="138581" x="2343150" y="4408488"/>
          <p14:tracePt t="138598" x="2351088" y="4437063"/>
          <p14:tracePt t="138616" x="2351088" y="4451350"/>
          <p14:tracePt t="138633" x="2351088" y="4457700"/>
          <p14:tracePt t="138769" x="2357438" y="4443413"/>
          <p14:tracePt t="138780" x="2365375" y="4429125"/>
          <p14:tracePt t="138788" x="2365375" y="4422775"/>
          <p14:tracePt t="138801" x="2365375" y="4408488"/>
          <p14:tracePt t="138818" x="2365375" y="4386263"/>
          <p14:tracePt t="138835" x="2365375" y="4365625"/>
          <p14:tracePt t="138853" x="2371725" y="4357688"/>
          <p14:tracePt t="138869" x="2371725" y="4337050"/>
          <p14:tracePt t="138886" x="2371725" y="4322763"/>
          <p14:tracePt t="138902" x="2379663" y="4300538"/>
          <p14:tracePt t="138921" x="2379663" y="4265613"/>
          <p14:tracePt t="138939" x="2379663" y="4243388"/>
          <p14:tracePt t="138954" x="2386013" y="4208463"/>
          <p14:tracePt t="138972" x="2393950" y="4179888"/>
          <p14:tracePt t="138987" x="2393950" y="4165600"/>
          <p14:tracePt t="139005" x="2408238" y="4137025"/>
          <p14:tracePt t="139021" x="2408238" y="4122738"/>
          <p14:tracePt t="139037" x="2408238" y="4100513"/>
          <p14:tracePt t="139056" x="2408238" y="4086225"/>
          <p14:tracePt t="139076" x="2414588" y="4051300"/>
          <p14:tracePt t="139092" x="2422525" y="4022725"/>
          <p14:tracePt t="139107" x="2422525" y="3922713"/>
          <p14:tracePt t="139123" x="2422525" y="3851275"/>
          <p14:tracePt t="139140" x="2422525" y="3836988"/>
          <p14:tracePt t="139157" x="2422525" y="3829050"/>
          <p14:tracePt t="139225" x="2422525" y="3822700"/>
          <p14:tracePt t="139242" x="2422525" y="3808413"/>
          <p14:tracePt t="139496" x="2422525" y="3814763"/>
          <p14:tracePt t="139556" x="2422525" y="3822700"/>
          <p14:tracePt t="139591" x="2414588" y="3822700"/>
          <p14:tracePt t="139890" x="2408238" y="3822700"/>
          <p14:tracePt t="139960" x="2400300" y="3822700"/>
          <p14:tracePt t="139976" x="2393950" y="3822700"/>
          <p14:tracePt t="139998" x="2379663" y="3822700"/>
          <p14:tracePt t="140014" x="2357438" y="3822700"/>
          <p14:tracePt t="140020" x="2343150" y="3822700"/>
          <p14:tracePt t="140034" x="2322513" y="3822700"/>
          <p14:tracePt t="140053" x="2293938" y="3808413"/>
          <p14:tracePt t="140070" x="2271713" y="3808413"/>
          <p14:tracePt t="140087" x="2257425" y="3800475"/>
          <p14:tracePt t="140104" x="2236788" y="3800475"/>
          <p14:tracePt t="140119" x="2228850" y="3800475"/>
          <p14:tracePt t="140327" x="2228850" y="3794125"/>
          <p14:tracePt t="140475" x="2236788" y="3794125"/>
          <p14:tracePt t="140497" x="2243138" y="3794125"/>
          <p14:tracePt t="140513" x="2251075" y="3794125"/>
          <p14:tracePt t="140528" x="2257425" y="3794125"/>
          <p14:tracePt t="140536" x="2265363" y="3794125"/>
          <p14:tracePt t="140613" x="2271713" y="3794125"/>
          <p14:tracePt t="140637" x="2279650" y="3794125"/>
          <p14:tracePt t="140668" x="2286000" y="3794125"/>
          <p14:tracePt t="140683" x="2293938" y="3794125"/>
          <p14:tracePt t="141325" x="2286000" y="3794125"/>
          <p14:tracePt t="141340" x="2279650" y="3800475"/>
          <p14:tracePt t="141364" x="2271713" y="3800475"/>
          <p14:tracePt t="141372" x="2265363" y="3800475"/>
          <p14:tracePt t="141381" x="2257425" y="3800475"/>
          <p14:tracePt t="141389" x="2243138" y="3800475"/>
          <p14:tracePt t="141403" x="2214563" y="3800475"/>
          <p14:tracePt t="141420" x="2193925" y="3800475"/>
          <p14:tracePt t="141455" x="2185988" y="3800475"/>
          <p14:tracePt t="141848" x="2185988" y="3808413"/>
          <p14:tracePt t="141856" x="2193925" y="3829050"/>
          <p14:tracePt t="141863" x="2193925" y="3851275"/>
          <p14:tracePt t="141876" x="2193925" y="3871913"/>
          <p14:tracePt t="141893" x="2208213" y="3908425"/>
          <p14:tracePt t="141912" x="2222500" y="3965575"/>
          <p14:tracePt t="141930" x="2228850" y="4022725"/>
          <p14:tracePt t="141944" x="2236788" y="4043363"/>
          <p14:tracePt t="141961" x="2243138" y="4079875"/>
          <p14:tracePt t="141977" x="2243138" y="4108450"/>
          <p14:tracePt t="141995" x="2251075" y="4137025"/>
          <p14:tracePt t="142012" x="2251075" y="4157663"/>
          <p14:tracePt t="142030" x="2257425" y="4186238"/>
          <p14:tracePt t="142045" x="2271713" y="4208463"/>
          <p14:tracePt t="142062" x="2271713" y="4222750"/>
          <p14:tracePt t="142080" x="2286000" y="4243388"/>
          <p14:tracePt t="142097" x="2308225" y="4271963"/>
          <p14:tracePt t="142129" x="2314575" y="4279900"/>
          <p14:tracePt t="142147" x="2328863" y="4294188"/>
          <p14:tracePt t="142163" x="2336800" y="4308475"/>
          <p14:tracePt t="142180" x="2357438" y="4314825"/>
          <p14:tracePt t="142198" x="2357438" y="4329113"/>
          <p14:tracePt t="142215" x="2365375" y="4343400"/>
          <p14:tracePt t="142231" x="2379663" y="4357688"/>
          <p14:tracePt t="142248" x="2379663" y="4365625"/>
          <p14:tracePt t="142264" x="2386013" y="4379913"/>
          <p14:tracePt t="142282" x="2393950" y="4386263"/>
          <p14:tracePt t="142298" x="2400300" y="4400550"/>
          <p14:tracePt t="142315" x="2428875" y="4443413"/>
          <p14:tracePt t="142332" x="2451100" y="4457700"/>
          <p14:tracePt t="142348" x="2451100" y="4465638"/>
          <p14:tracePt t="142366" x="2457450" y="4479925"/>
          <p14:tracePt t="142385" x="2457450" y="4486275"/>
          <p14:tracePt t="142400" x="2465388" y="4486275"/>
          <p14:tracePt t="143172" x="2457450" y="4486275"/>
          <p14:tracePt t="143181" x="2457450" y="4479925"/>
          <p14:tracePt t="143194" x="2451100" y="4479925"/>
          <p14:tracePt t="143211" x="2443163" y="4479925"/>
          <p14:tracePt t="143262" x="2436813" y="4479925"/>
          <p14:tracePt t="143270" x="2436813" y="4471988"/>
          <p14:tracePt t="143302" x="2436813" y="4465638"/>
          <p14:tracePt t="143397" x="2428875" y="4465638"/>
          <p14:tracePt t="143452" x="2422525" y="4465638"/>
          <p14:tracePt t="143531" x="2414588" y="4465638"/>
          <p14:tracePt t="143534" x="2408238" y="4465638"/>
          <p14:tracePt t="143549" x="2400300" y="4465638"/>
          <p14:tracePt t="143565" x="2393950" y="4457700"/>
          <p14:tracePt t="143582" x="2357438" y="4457700"/>
          <p14:tracePt t="143600" x="2343150" y="4451350"/>
          <p14:tracePt t="143616" x="2336800" y="4451350"/>
          <p14:tracePt t="144202" x="2328863" y="4451350"/>
          <p14:tracePt t="144212" x="2328863" y="4443413"/>
          <p14:tracePt t="144216" x="2322513" y="4414838"/>
          <p14:tracePt t="144226" x="2314575" y="4400550"/>
          <p14:tracePt t="144241" x="2293938" y="4351338"/>
          <p14:tracePt t="144258" x="2265363" y="4329113"/>
          <p14:tracePt t="144279" x="2214563" y="4300538"/>
          <p14:tracePt t="144293" x="2193925" y="4300538"/>
          <p14:tracePt t="144309" x="2185988" y="4300538"/>
          <p14:tracePt t="144372" x="2179638" y="4300538"/>
          <p14:tracePt t="144380" x="2179638" y="4294188"/>
          <p14:tracePt t="144387" x="2171700" y="4294188"/>
          <p14:tracePt t="144404" x="2157413" y="4294188"/>
          <p14:tracePt t="144414" x="2143125" y="4279900"/>
          <p14:tracePt t="144431" x="2128838" y="4279900"/>
          <p14:tracePt t="144445" x="2122488" y="4271963"/>
          <p14:tracePt t="144464" x="2108200" y="4265613"/>
          <p14:tracePt t="144536" x="2108200" y="4257675"/>
          <p14:tracePt t="144779" x="2114550" y="4265613"/>
          <p14:tracePt t="144785" x="2114550" y="4271963"/>
          <p14:tracePt t="144799" x="2114550" y="4279900"/>
          <p14:tracePt t="144816" x="2136775" y="4294188"/>
          <p14:tracePt t="144833" x="2143125" y="4308475"/>
          <p14:tracePt t="144850" x="2157413" y="4329113"/>
          <p14:tracePt t="144866" x="2185988" y="4357688"/>
          <p14:tracePt t="144890" x="2208213" y="4394200"/>
          <p14:tracePt t="144900" x="2222500" y="4400550"/>
          <p14:tracePt t="144917" x="2243138" y="4414838"/>
          <p14:tracePt t="144934" x="2257425" y="4422775"/>
          <p14:tracePt t="144951" x="2265363" y="4429125"/>
          <p14:tracePt t="144968" x="2271713" y="4437063"/>
          <p14:tracePt t="144985" x="2279650" y="4451350"/>
          <p14:tracePt t="145002" x="2293938" y="4457700"/>
          <p14:tracePt t="145020" x="2293938" y="4471988"/>
          <p14:tracePt t="145036" x="2308225" y="4479925"/>
          <p14:tracePt t="145163" x="2308225" y="4486275"/>
          <p14:tracePt t="145750" x="2308225" y="4494213"/>
          <p14:tracePt t="145754" x="2308225" y="4500563"/>
          <p14:tracePt t="145763" x="2314575" y="4500563"/>
          <p14:tracePt t="145782" x="2322513" y="4500563"/>
          <p14:tracePt t="145814" x="2336800" y="4500563"/>
          <p14:tracePt t="145825" x="2343150" y="4500563"/>
          <p14:tracePt t="145833" x="2351088" y="4508500"/>
          <p14:tracePt t="145852" x="2357438" y="4508500"/>
          <p14:tracePt t="145872" x="2365375" y="4508500"/>
          <p14:tracePt t="145881" x="2371725" y="4508500"/>
          <p14:tracePt t="145897" x="2379663" y="4508500"/>
          <p14:tracePt t="145916" x="2386013" y="4508500"/>
          <p14:tracePt t="146228" x="2400300" y="4508500"/>
          <p14:tracePt t="146232" x="2400300" y="4500563"/>
          <p14:tracePt t="146255" x="2408238" y="4500563"/>
          <p14:tracePt t="146261" x="2408238" y="4494213"/>
          <p14:tracePt t="146341" x="2414588" y="4494213"/>
          <p14:tracePt t="146355" x="2422525" y="4494213"/>
          <p14:tracePt t="146380" x="2428875" y="4486275"/>
          <p14:tracePt t="146394" x="2428875" y="4479925"/>
          <p14:tracePt t="146418" x="2436813" y="4471988"/>
          <p14:tracePt t="146567" x="2451100" y="4471988"/>
          <p14:tracePt t="146592" x="2457450" y="4471988"/>
          <p14:tracePt t="146597" x="2465388" y="4471988"/>
          <p14:tracePt t="146607" x="2471738" y="4471988"/>
          <p14:tracePt t="146629" x="2479675" y="4471988"/>
          <p14:tracePt t="146641" x="2486025" y="4471988"/>
          <p14:tracePt t="146657" x="2493963" y="4471988"/>
          <p14:tracePt t="146675" x="2522538" y="4471988"/>
          <p14:tracePt t="146691" x="2565400" y="4479925"/>
          <p14:tracePt t="146708" x="2608263" y="4479925"/>
          <p14:tracePt t="146725" x="2643188" y="4479925"/>
          <p14:tracePt t="146744" x="2671763" y="4479925"/>
          <p14:tracePt t="146763" x="2722563" y="4465638"/>
          <p14:tracePt t="146775" x="2736850" y="4465638"/>
          <p14:tracePt t="146795" x="2779713" y="4451350"/>
          <p14:tracePt t="146809" x="2814638" y="4443413"/>
          <p14:tracePt t="146827" x="2843213" y="4443413"/>
          <p14:tracePt t="146843" x="2886075" y="4443413"/>
          <p14:tracePt t="146860" x="2943225" y="4429125"/>
          <p14:tracePt t="146877" x="3000375" y="4422775"/>
          <p14:tracePt t="146894" x="3043238" y="4400550"/>
          <p14:tracePt t="146911" x="3094038" y="4379913"/>
          <p14:tracePt t="146928" x="3114675" y="4371975"/>
          <p14:tracePt t="146945" x="3122613" y="4365625"/>
          <p14:tracePt t="146964" x="3136900" y="4365625"/>
          <p14:tracePt t="146979" x="3151188" y="4365625"/>
          <p14:tracePt t="146996" x="3165475" y="4365625"/>
          <p14:tracePt t="147012" x="3186113" y="4357688"/>
          <p14:tracePt t="147030" x="3228975" y="4343400"/>
          <p14:tracePt t="147046" x="3257550" y="4329113"/>
          <p14:tracePt t="147063" x="3279775" y="4329113"/>
          <p14:tracePt t="147082" x="3294063" y="4329113"/>
          <p14:tracePt t="147098" x="3294063" y="4322763"/>
          <p14:tracePt t="147199" x="3294063" y="4314825"/>
          <p14:tracePt t="147215" x="3286125" y="4314825"/>
          <p14:tracePt t="147223" x="3271838" y="4314825"/>
          <p14:tracePt t="147232" x="3257550" y="4314825"/>
          <p14:tracePt t="147249" x="3214688" y="4308475"/>
          <p14:tracePt t="147266" x="3171825" y="4294188"/>
          <p14:tracePt t="147283" x="3136900" y="4294188"/>
          <p14:tracePt t="147300" x="3108325" y="4294188"/>
          <p14:tracePt t="147316" x="3057525" y="4286250"/>
          <p14:tracePt t="147333" x="3022600" y="4271963"/>
          <p14:tracePt t="147350" x="2986088" y="4265613"/>
          <p14:tracePt t="147368" x="2936875" y="4243388"/>
          <p14:tracePt t="147385" x="2857500" y="4222750"/>
          <p14:tracePt t="147401" x="2822575" y="4208463"/>
          <p14:tracePt t="147418" x="2800350" y="4208463"/>
          <p14:tracePt t="147435" x="2786063" y="4208463"/>
          <p14:tracePt t="147452" x="2779713" y="4208463"/>
          <p14:tracePt t="147469" x="2771775" y="4208463"/>
          <p14:tracePt t="147502" x="2736850" y="4179888"/>
          <p14:tracePt t="147520" x="2700338" y="4171950"/>
          <p14:tracePt t="147537" x="2665413" y="4143375"/>
          <p14:tracePt t="147553" x="2622550" y="4129088"/>
          <p14:tracePt t="147572" x="2593975" y="4108450"/>
          <p14:tracePt t="147587" x="2551113" y="4094163"/>
          <p14:tracePt t="147604" x="2522538" y="4079875"/>
          <p14:tracePt t="147605" x="2514600" y="4071938"/>
          <p14:tracePt t="147620" x="2479675" y="4043363"/>
          <p14:tracePt t="147639" x="2436813" y="4022725"/>
          <p14:tracePt t="147657" x="2400300" y="3994150"/>
          <p14:tracePt t="147672" x="2357438" y="3971925"/>
          <p14:tracePt t="147688" x="2328863" y="3957638"/>
          <p14:tracePt t="147705" x="2328863" y="3951288"/>
          <p14:tracePt t="147722" x="2322513" y="3951288"/>
          <p14:tracePt t="147864" x="2322513" y="3943350"/>
          <p14:tracePt t="147894" x="2322513" y="3929063"/>
          <p14:tracePt t="148442" x="2314575" y="3929063"/>
          <p14:tracePt t="148466" x="2308225" y="3929063"/>
          <p14:tracePt t="148474" x="2300288" y="3929063"/>
          <p14:tracePt t="148520" x="2293938" y="3929063"/>
          <p14:tracePt t="148590" x="2286000" y="3922713"/>
          <p14:tracePt t="148613" x="2279650" y="3922713"/>
          <p14:tracePt t="149504" x="2286000" y="3922713"/>
          <p14:tracePt t="149513" x="2293938" y="3922713"/>
          <p14:tracePt t="149519" x="2314575" y="3922713"/>
          <p14:tracePt t="149531" x="2322513" y="3922713"/>
          <p14:tracePt t="149547" x="2328863" y="3922713"/>
          <p14:tracePt t="149564" x="2343150" y="3914775"/>
          <p14:tracePt t="149580" x="2351088" y="3914775"/>
          <p14:tracePt t="149598" x="2357438" y="3914775"/>
          <p14:tracePt t="149615" x="2371725" y="3914775"/>
          <p14:tracePt t="149633" x="2386013" y="3914775"/>
          <p14:tracePt t="149648" x="2414588" y="3908425"/>
          <p14:tracePt t="149651" x="2428875" y="3908425"/>
          <p14:tracePt t="149665" x="2436813" y="3908425"/>
          <p14:tracePt t="149682" x="2471738" y="3908425"/>
          <p14:tracePt t="149699" x="2479675" y="3908425"/>
          <p14:tracePt t="150925" x="2471738" y="3914775"/>
          <p14:tracePt t="154076" x="2508250" y="3914775"/>
          <p14:tracePt t="154081" x="2600325" y="3914775"/>
          <p14:tracePt t="154091" x="2657475" y="3914775"/>
          <p14:tracePt t="154108" x="2843213" y="3951288"/>
          <p14:tracePt t="154127" x="3265488" y="3971925"/>
          <p14:tracePt t="154144" x="3457575" y="4008438"/>
          <p14:tracePt t="154160" x="3622675" y="4022725"/>
          <p14:tracePt t="154176" x="3751263" y="4043363"/>
          <p14:tracePt t="154193" x="3822700" y="4057650"/>
          <p14:tracePt t="154213" x="3871913" y="4065588"/>
          <p14:tracePt t="154229" x="3937000" y="4071938"/>
          <p14:tracePt t="154245" x="3971925" y="4071938"/>
          <p14:tracePt t="154262" x="4037013" y="4071938"/>
          <p14:tracePt t="154280" x="4114800" y="4071938"/>
          <p14:tracePt t="154296" x="4171950" y="4071938"/>
          <p14:tracePt t="154313" x="4208463" y="4065588"/>
          <p14:tracePt t="154316" x="4229100" y="4065588"/>
          <p14:tracePt t="154328" x="4237038" y="4065588"/>
          <p14:tracePt t="154346" x="4265613" y="4051300"/>
          <p14:tracePt t="154362" x="4294188" y="4051300"/>
          <p14:tracePt t="154379" x="4314825" y="4051300"/>
          <p14:tracePt t="154396" x="4365625" y="4051300"/>
          <p14:tracePt t="154413" x="4414838" y="4051300"/>
          <p14:tracePt t="154430" x="4500563" y="4043363"/>
          <p14:tracePt t="154446" x="4543425" y="4043363"/>
          <p14:tracePt t="154463" x="4586288" y="4037013"/>
          <p14:tracePt t="154483" x="4600575" y="4029075"/>
          <p14:tracePt t="154901" x="4600575" y="4037013"/>
          <p14:tracePt t="154925" x="4600575" y="4043363"/>
          <p14:tracePt t="154933" x="4600575" y="4051300"/>
          <p14:tracePt t="154948" x="4600575" y="4065588"/>
          <p14:tracePt t="154956" x="4600575" y="4071938"/>
          <p14:tracePt t="154970" x="4600575" y="4086225"/>
          <p14:tracePt t="154987" x="4600575" y="4100513"/>
          <p14:tracePt t="155004" x="4600575" y="4108450"/>
          <p14:tracePt t="155020" x="4600575" y="4114800"/>
          <p14:tracePt t="155039" x="4600575" y="4122738"/>
          <p14:tracePt t="155054" x="4600575" y="4129088"/>
          <p14:tracePt t="155071" x="4600575" y="4151313"/>
          <p14:tracePt t="155088" x="4600575" y="4194175"/>
          <p14:tracePt t="155105" x="4600575" y="4200525"/>
          <p14:tracePt t="155122" x="4600575" y="4214813"/>
          <p14:tracePt t="155141" x="4600575" y="4229100"/>
          <p14:tracePt t="155158" x="4608513" y="4257675"/>
          <p14:tracePt t="155160" x="4608513" y="4279900"/>
          <p14:tracePt t="155175" x="4608513" y="4314825"/>
          <p14:tracePt t="155191" x="4608513" y="4329113"/>
          <p14:tracePt t="155207" x="4608513" y="4337050"/>
          <p14:tracePt t="155224" x="4608513" y="4351338"/>
          <p14:tracePt t="155240" x="4614863" y="4365625"/>
          <p14:tracePt t="155275" x="4614863" y="4379913"/>
          <p14:tracePt t="155291" x="4614863" y="4394200"/>
          <p14:tracePt t="155308" x="4614863" y="4408488"/>
          <p14:tracePt t="155325" x="4614863" y="4422775"/>
          <p14:tracePt t="155342" x="4614863" y="4437063"/>
          <p14:tracePt t="155359" x="4614863" y="4451350"/>
          <p14:tracePt t="155376" x="4614863" y="4457700"/>
          <p14:tracePt t="155393" x="4614863" y="4465638"/>
          <p14:tracePt t="155426" x="4614863" y="4471988"/>
          <p14:tracePt t="155444" x="4614863" y="4479925"/>
          <p14:tracePt t="155465" x="4614863" y="4486275"/>
          <p14:tracePt t="155481" x="4614863" y="4494213"/>
          <p14:tracePt t="155498" x="4614863" y="4500563"/>
          <p14:tracePt t="155511" x="4608513" y="4500563"/>
          <p14:tracePt t="155527" x="4608513" y="4508500"/>
          <p14:tracePt t="155558" x="4600575" y="4514850"/>
          <p14:tracePt t="155582" x="4600575" y="4522788"/>
          <p14:tracePt t="155620" x="4600575" y="4537075"/>
          <p14:tracePt t="155628" x="4594225" y="4537075"/>
          <p14:tracePt t="155644" x="4594225" y="4543425"/>
          <p14:tracePt t="155661" x="4594225" y="4551363"/>
          <p14:tracePt t="155683" x="4594225" y="4557713"/>
          <p14:tracePt t="156340" x="4594225" y="4565650"/>
          <p14:tracePt t="156378" x="4594225" y="4572000"/>
          <p14:tracePt t="156394" x="4594225" y="4579938"/>
          <p14:tracePt t="156490" x="4594225" y="4586288"/>
          <p14:tracePt t="156505" x="4586288" y="4586288"/>
          <p14:tracePt t="156519" x="4586288" y="4594225"/>
          <p14:tracePt t="156825" x="4586288" y="4586288"/>
          <p14:tracePt t="156834" x="4579938" y="4586288"/>
          <p14:tracePt t="156840" x="4579938" y="4579938"/>
          <p14:tracePt t="157029" x="4579938" y="4572000"/>
          <p14:tracePt t="157941" x="4579938" y="4565650"/>
          <p14:tracePt t="157979" x="4572000" y="4565650"/>
          <p14:tracePt t="158051" x="4565650" y="4565650"/>
          <p14:tracePt t="158137" x="4557713" y="4565650"/>
          <p14:tracePt t="158281" x="4557713" y="4557713"/>
          <p14:tracePt t="160058" x="4565650" y="4557713"/>
          <p14:tracePt t="160067" x="4579938" y="4557713"/>
          <p14:tracePt t="160085" x="4600575" y="4557713"/>
          <p14:tracePt t="160104" x="4629150" y="4557713"/>
          <p14:tracePt t="160120" x="4665663" y="4543425"/>
          <p14:tracePt t="160137" x="4686300" y="4537075"/>
          <p14:tracePt t="160153" x="4729163" y="4537075"/>
          <p14:tracePt t="160170" x="4779963" y="4537075"/>
          <p14:tracePt t="160187" x="4814888" y="4537075"/>
          <p14:tracePt t="160204" x="4879975" y="4537075"/>
          <p14:tracePt t="160205" x="4886325" y="4537075"/>
          <p14:tracePt t="160220" x="4914900" y="4522788"/>
          <p14:tracePt t="160237" x="4929188" y="4522788"/>
          <p14:tracePt t="160254" x="4951413" y="4514850"/>
          <p14:tracePt t="160273" x="4972050" y="4514850"/>
          <p14:tracePt t="160288" x="4994275" y="4508500"/>
          <p14:tracePt t="160292" x="5000625" y="4508500"/>
          <p14:tracePt t="160305" x="5014913" y="4508500"/>
          <p14:tracePt t="160324" x="5051425" y="4508500"/>
          <p14:tracePt t="160340" x="5072063" y="4508500"/>
          <p14:tracePt t="160356" x="5094288" y="4514850"/>
          <p14:tracePt t="160373" x="5122863" y="4514850"/>
          <p14:tracePt t="160391" x="5143500" y="4514850"/>
          <p14:tracePt t="160407" x="5151438" y="4514850"/>
          <p14:tracePt t="160424" x="5157788" y="4514850"/>
          <p14:tracePt t="160447" x="5165725" y="4514850"/>
          <p14:tracePt t="160490" x="5172075" y="4514850"/>
          <p14:tracePt t="160493" x="5194300" y="4514850"/>
          <p14:tracePt t="160510" x="5237163" y="4514850"/>
          <p14:tracePt t="160527" x="5314950" y="4522788"/>
          <p14:tracePt t="160544" x="5386388" y="4529138"/>
          <p14:tracePt t="160561" x="5422900" y="4529138"/>
          <p14:tracePt t="160577" x="5437188" y="4529138"/>
          <p14:tracePt t="160815" x="5422900" y="4529138"/>
          <p14:tracePt t="160845" x="5414963" y="4529138"/>
          <p14:tracePt t="160869" x="5408613" y="4529138"/>
          <p14:tracePt t="160876" x="5400675" y="4537075"/>
          <p14:tracePt t="160886" x="5394325" y="4537075"/>
          <p14:tracePt t="160898" x="5394325" y="4543425"/>
          <p14:tracePt t="160915" x="5386388" y="4543425"/>
          <p14:tracePt t="160933" x="5386388" y="4551363"/>
          <p14:tracePt t="160949" x="5380038" y="4551363"/>
          <p14:tracePt t="161252" x="5372100" y="4551363"/>
          <p14:tracePt t="161284" x="5365750" y="4551363"/>
          <p14:tracePt t="161308" x="5351463" y="4551363"/>
          <p14:tracePt t="161316" x="5343525" y="4551363"/>
          <p14:tracePt t="161324" x="5337175" y="4551363"/>
          <p14:tracePt t="161338" x="5294313" y="4551363"/>
          <p14:tracePt t="161356" x="5251450" y="4551363"/>
          <p14:tracePt t="161373" x="5200650" y="4551363"/>
          <p14:tracePt t="161389" x="5129213" y="4551363"/>
          <p14:tracePt t="161406" x="5029200" y="4551363"/>
          <p14:tracePt t="161424" x="4979988" y="4551363"/>
          <p14:tracePt t="161440" x="4957763" y="4551363"/>
          <p14:tracePt t="161457" x="4929188" y="4551363"/>
          <p14:tracePt t="161476" x="4914900" y="4551363"/>
          <p14:tracePt t="161491" x="4886325" y="4551363"/>
          <p14:tracePt t="161509" x="4851400" y="4551363"/>
          <p14:tracePt t="161527" x="4808538" y="4537075"/>
          <p14:tracePt t="161544" x="4772025" y="4537075"/>
          <p14:tracePt t="161560" x="4743450" y="4537075"/>
          <p14:tracePt t="161576" x="4722813" y="4537075"/>
          <p14:tracePt t="161593" x="4708525" y="4537075"/>
          <p14:tracePt t="161610" x="4694238" y="4537075"/>
          <p14:tracePt t="161628" x="4686300" y="4537075"/>
          <p14:tracePt t="161645" x="4672013" y="4537075"/>
          <p14:tracePt t="161660" x="4665663" y="4537075"/>
          <p14:tracePt t="161678" x="4637088" y="4537075"/>
          <p14:tracePt t="161695" x="4622800" y="4537075"/>
          <p14:tracePt t="161713" x="4586288" y="4537075"/>
          <p14:tracePt t="161729" x="4572000" y="4529138"/>
          <p14:tracePt t="161745" x="4565650" y="4529138"/>
          <p14:tracePt t="161762" x="4557713" y="4529138"/>
          <p14:tracePt t="161779" x="4551363" y="4529138"/>
          <p14:tracePt t="161796" x="4543425" y="4529138"/>
          <p14:tracePt t="161949" x="4543425" y="4522788"/>
          <p14:tracePt t="161965" x="4557713" y="4522788"/>
          <p14:tracePt t="161971" x="4579938" y="4522788"/>
          <p14:tracePt t="161984" x="4594225" y="4508500"/>
          <p14:tracePt t="162001" x="4714875" y="4494213"/>
          <p14:tracePt t="162019" x="4822825" y="4486275"/>
          <p14:tracePt t="162034" x="4886325" y="4486275"/>
          <p14:tracePt t="162052" x="4937125" y="4486275"/>
          <p14:tracePt t="162069" x="4957763" y="4486275"/>
          <p14:tracePt t="162084" x="4979988" y="4486275"/>
          <p14:tracePt t="162103" x="5000625" y="4486275"/>
          <p14:tracePt t="162120" x="5022850" y="4486275"/>
          <p14:tracePt t="162137" x="5057775" y="4486275"/>
          <p14:tracePt t="162155" x="5122863" y="4486275"/>
          <p14:tracePt t="162162" x="5180013" y="4479925"/>
          <p14:tracePt t="162171" x="5222875" y="4479925"/>
          <p14:tracePt t="162187" x="5265738" y="4479925"/>
          <p14:tracePt t="162204" x="5294313" y="4479925"/>
          <p14:tracePt t="162291" x="5300663" y="4479925"/>
          <p14:tracePt t="162299" x="5308600" y="4479925"/>
          <p14:tracePt t="162598" x="5300663" y="4479925"/>
          <p14:tracePt t="162613" x="5300663" y="4486275"/>
          <p14:tracePt t="162620" x="5286375" y="4486275"/>
          <p14:tracePt t="162628" x="5272088" y="4486275"/>
          <p14:tracePt t="162643" x="5243513" y="4500563"/>
          <p14:tracePt t="162662" x="5200650" y="4514850"/>
          <p14:tracePt t="162679" x="5143500" y="4537075"/>
          <p14:tracePt t="162694" x="5100638" y="4565650"/>
          <p14:tracePt t="162697" x="5086350" y="4565650"/>
          <p14:tracePt t="162711" x="5080000" y="4565650"/>
          <p14:tracePt t="162729" x="5022850" y="4572000"/>
          <p14:tracePt t="162746" x="4972050" y="4579938"/>
          <p14:tracePt t="162763" x="4922838" y="4600575"/>
          <p14:tracePt t="162779" x="4886325" y="4600575"/>
          <p14:tracePt t="162797" x="4822825" y="4608513"/>
          <p14:tracePt t="162813" x="4751388" y="4614863"/>
          <p14:tracePt t="162830" x="4700588" y="4614863"/>
          <p14:tracePt t="162846" x="4665663" y="4622800"/>
          <p14:tracePt t="162865" x="4643438" y="4622800"/>
          <p14:tracePt t="162882" x="4637088" y="4622800"/>
          <p14:tracePt t="162900" x="4622800" y="4629150"/>
          <p14:tracePt t="162941" x="4614863" y="4629150"/>
          <p14:tracePt t="162948" x="4608513" y="4629150"/>
          <p14:tracePt t="162965" x="4600575" y="4629150"/>
          <p14:tracePt t="162983" x="4594225" y="4629150"/>
          <p14:tracePt t="163432" x="4586288" y="4629150"/>
          <p14:tracePt t="163464" x="4586288" y="4637088"/>
          <p14:tracePt t="163472" x="4572000" y="4643438"/>
          <p14:tracePt t="163486" x="4565650" y="4643438"/>
          <p14:tracePt t="163502" x="4551363" y="4643438"/>
          <p14:tracePt t="163518" x="4543425" y="4643438"/>
          <p14:tracePt t="163527" x="4537075" y="4643438"/>
          <p14:tracePt t="163543" x="4508500" y="4643438"/>
          <p14:tracePt t="163560" x="4494213" y="4643438"/>
          <p14:tracePt t="163577" x="4486275" y="4637088"/>
          <p14:tracePt t="163595" x="4471988" y="4622800"/>
          <p14:tracePt t="163612" x="4465638" y="4608513"/>
          <p14:tracePt t="163628" x="4457700" y="4579938"/>
          <p14:tracePt t="163645" x="4451350" y="4557713"/>
          <p14:tracePt t="163650" x="4443413" y="4543425"/>
          <p14:tracePt t="163668" x="4437063" y="4537075"/>
          <p14:tracePt t="163684" x="4429125" y="4529138"/>
          <p14:tracePt t="163708" x="4429125" y="4522788"/>
          <p14:tracePt t="163716" x="4422775" y="4522788"/>
          <p14:tracePt t="163729" x="4414838" y="4514850"/>
          <p14:tracePt t="163745" x="4414838" y="4500563"/>
          <p14:tracePt t="163762" x="4414838" y="4471988"/>
          <p14:tracePt t="163781" x="4414838" y="4437063"/>
          <p14:tracePt t="163801" x="4422775" y="4408488"/>
          <p14:tracePt t="163812" x="4422775" y="4400550"/>
          <p14:tracePt t="163831" x="4437063" y="4400550"/>
          <p14:tracePt t="163848" x="4443413" y="4394200"/>
          <p14:tracePt t="163864" x="4451350" y="4394200"/>
          <p14:tracePt t="163880" x="4465638" y="4394200"/>
          <p14:tracePt t="163915" x="4479925" y="4394200"/>
          <p14:tracePt t="163933" x="4500563" y="4386263"/>
          <p14:tracePt t="163948" x="4508500" y="4386263"/>
          <p14:tracePt t="163965" x="4522788" y="4386263"/>
          <p14:tracePt t="163982" x="4543425" y="4386263"/>
          <p14:tracePt t="164001" x="4565650" y="4386263"/>
          <p14:tracePt t="164017" x="4579938" y="4394200"/>
          <p14:tracePt t="164035" x="4586288" y="4400550"/>
          <p14:tracePt t="164051" x="4594225" y="4400550"/>
          <p14:tracePt t="164084" x="4608513" y="4414838"/>
          <p14:tracePt t="164118" x="4614863" y="4437063"/>
          <p14:tracePt t="164136" x="4629150" y="4443413"/>
          <p14:tracePt t="164153" x="4637088" y="4451350"/>
          <p14:tracePt t="164169" x="4643438" y="4457700"/>
          <p14:tracePt t="164187" x="4643438" y="4465638"/>
          <p14:tracePt t="164205" x="4657725" y="4471988"/>
          <p14:tracePt t="164221" x="4657725" y="4486275"/>
          <p14:tracePt t="164239" x="4657725" y="4500563"/>
          <p14:tracePt t="164254" x="4657725" y="4508500"/>
          <p14:tracePt t="164270" x="4657725" y="4522788"/>
          <p14:tracePt t="164287" x="4657725" y="4529138"/>
          <p14:tracePt t="164304" x="4657725" y="4543425"/>
          <p14:tracePt t="164339" x="4651375" y="4551363"/>
          <p14:tracePt t="164355" x="4643438" y="4557713"/>
          <p14:tracePt t="164372" x="4637088" y="4565650"/>
          <p14:tracePt t="164389" x="4629150" y="4565650"/>
          <p14:tracePt t="164422" x="4622800" y="4565650"/>
          <p14:tracePt t="165596" x="4614863" y="4565650"/>
          <p14:tracePt t="165612" x="4594225" y="4557713"/>
          <p14:tracePt t="165620" x="4586288" y="4557713"/>
          <p14:tracePt t="167321" x="4600575" y="4557713"/>
          <p14:tracePt t="167329" x="4622800" y="4557713"/>
          <p14:tracePt t="167338" x="4637088" y="4557713"/>
          <p14:tracePt t="167354" x="4700588" y="4572000"/>
          <p14:tracePt t="167371" x="4751388" y="4572000"/>
          <p14:tracePt t="167388" x="4800600" y="4572000"/>
          <p14:tracePt t="167404" x="4837113" y="4579938"/>
          <p14:tracePt t="167421" x="4851400" y="4579938"/>
          <p14:tracePt t="167423" x="4865688" y="4579938"/>
          <p14:tracePt t="167438" x="4879975" y="4579938"/>
          <p14:tracePt t="167455" x="4908550" y="4586288"/>
          <p14:tracePt t="167472" x="4922838" y="4586288"/>
          <p14:tracePt t="167489" x="4937125" y="4586288"/>
          <p14:tracePt t="167506" x="4943475" y="4586288"/>
          <p14:tracePt t="167525" x="4972050" y="4586288"/>
          <p14:tracePt t="167542" x="4986338" y="4594225"/>
          <p14:tracePt t="167563" x="5022850" y="4594225"/>
          <p14:tracePt t="167575" x="5037138" y="4594225"/>
          <p14:tracePt t="167593" x="5057775" y="4600575"/>
          <p14:tracePt t="167608" x="5080000" y="4600575"/>
          <p14:tracePt t="167625" x="5094288" y="4600575"/>
          <p14:tracePt t="167641" x="5108575" y="4600575"/>
          <p14:tracePt t="167660" x="5137150" y="4600575"/>
          <p14:tracePt t="167678" x="5172075" y="4600575"/>
          <p14:tracePt t="167693" x="5214938" y="4600575"/>
          <p14:tracePt t="167710" x="5286375" y="4600575"/>
          <p14:tracePt t="167727" x="5322888" y="4594225"/>
          <p14:tracePt t="167744" x="5337175" y="4594225"/>
          <p14:tracePt t="167760" x="5343525" y="4594225"/>
          <p14:tracePt t="167823" x="5343525" y="4586288"/>
          <p14:tracePt t="167839" x="5357813" y="4586288"/>
          <p14:tracePt t="167848" x="5372100" y="4586288"/>
          <p14:tracePt t="167856" x="5394325" y="4586288"/>
          <p14:tracePt t="167865" x="5437188" y="4586288"/>
          <p14:tracePt t="167878" x="5508625" y="4579938"/>
          <p14:tracePt t="167896" x="5594350" y="4579938"/>
          <p14:tracePt t="167913" x="5672138" y="4565650"/>
          <p14:tracePt t="167930" x="5837238" y="4537075"/>
          <p14:tracePt t="167947" x="5965825" y="4551363"/>
          <p14:tracePt t="167964" x="6137275" y="4543425"/>
          <p14:tracePt t="167981" x="6294438" y="4522788"/>
          <p14:tracePt t="168001" x="6515100" y="4451350"/>
          <p14:tracePt t="168017" x="6608763" y="4414838"/>
          <p14:tracePt t="168033" x="6672263" y="4400550"/>
          <p14:tracePt t="168050" x="6715125" y="4379913"/>
          <p14:tracePt t="168067" x="6772275" y="4379913"/>
          <p14:tracePt t="168082" x="6815138" y="4371975"/>
          <p14:tracePt t="168103" x="6865938" y="4371975"/>
          <p14:tracePt t="168118" x="6894513" y="4371975"/>
          <p14:tracePt t="168136" x="6929438" y="4379913"/>
          <p14:tracePt t="168153" x="6965950" y="4379913"/>
          <p14:tracePt t="168158" x="6980238" y="4379913"/>
          <p14:tracePt t="168169" x="6986588" y="4379913"/>
          <p14:tracePt t="168184" x="7008813" y="4379913"/>
          <p14:tracePt t="168203" x="7072313" y="4386263"/>
          <p14:tracePt t="168219" x="7108825" y="4386263"/>
          <p14:tracePt t="168236" x="7129463" y="4386263"/>
          <p14:tracePt t="168251" x="7137400" y="4386263"/>
          <p14:tracePt t="168509" x="7137400" y="4394200"/>
          <p14:tracePt t="168511" x="7137400" y="4400550"/>
          <p14:tracePt t="168525" x="7137400" y="4422775"/>
          <p14:tracePt t="168541" x="7143750" y="4437063"/>
          <p14:tracePt t="168574" x="7143750" y="4443413"/>
          <p14:tracePt t="168636" x="7143750" y="4451350"/>
          <p14:tracePt t="168642" x="7143750" y="4457700"/>
          <p14:tracePt t="168658" x="7151688" y="4465638"/>
          <p14:tracePt t="168665" x="7151688" y="4471988"/>
          <p14:tracePt t="168675" x="7151688" y="4479925"/>
          <p14:tracePt t="168692" x="7151688" y="4486275"/>
          <p14:tracePt t="168709" x="7151688" y="4494213"/>
          <p14:tracePt t="168727" x="7151688" y="4508500"/>
          <p14:tracePt t="168745" x="7151688" y="4514850"/>
          <p14:tracePt t="168777" x="7151688" y="4522788"/>
          <p14:tracePt t="168794" x="7151688" y="4529138"/>
          <p14:tracePt t="168811" x="7151688" y="4537075"/>
          <p14:tracePt t="168828" x="7151688" y="4551363"/>
          <p14:tracePt t="168845" x="7151688" y="4557713"/>
          <p14:tracePt t="168864" x="7151688" y="4565650"/>
          <p14:tracePt t="168917" x="7151688" y="4572000"/>
          <p14:tracePt t="169089" x="7151688" y="4579938"/>
          <p14:tracePt t="169118" x="7151688" y="4586288"/>
          <p14:tracePt t="169126" x="7158038" y="4586288"/>
          <p14:tracePt t="169134" x="7165975" y="4594225"/>
          <p14:tracePt t="169152" x="7172325" y="4608513"/>
          <p14:tracePt t="169157" x="7180263" y="4614863"/>
          <p14:tracePt t="169173" x="7194550" y="4629150"/>
          <p14:tracePt t="169183" x="7194550" y="4637088"/>
          <p14:tracePt t="169200" x="7208838" y="4665663"/>
          <p14:tracePt t="169218" x="7208838" y="4686300"/>
          <p14:tracePt t="169236" x="7223125" y="4708525"/>
          <p14:tracePt t="169253" x="7223125" y="4714875"/>
          <p14:tracePt t="169289" x="7223125" y="4722813"/>
          <p14:tracePt t="169309" x="7223125" y="4729163"/>
          <p14:tracePt t="169329" x="7223125" y="4737100"/>
          <p14:tracePt t="169345" x="7223125" y="4743450"/>
          <p14:tracePt t="169362" x="7215188" y="4751388"/>
          <p14:tracePt t="169376" x="7208838" y="4757738"/>
          <p14:tracePt t="169387" x="7208838" y="4765675"/>
          <p14:tracePt t="169403" x="7200900" y="4765675"/>
          <p14:tracePt t="169425" x="7194550" y="4772025"/>
          <p14:tracePt t="169446" x="7186613" y="4779963"/>
          <p14:tracePt t="169473" x="7186613" y="4786313"/>
          <p14:tracePt t="169477" x="7186613" y="4794250"/>
          <p14:tracePt t="169488" x="7180263" y="4794250"/>
          <p14:tracePt t="169505" x="7180263" y="4808538"/>
          <p14:tracePt t="169522" x="7172325" y="4814888"/>
          <p14:tracePt t="169540" x="7165975" y="4829175"/>
          <p14:tracePt t="169574" x="7165975" y="4837113"/>
          <p14:tracePt t="178398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위상 정렬 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15" y="1223755"/>
            <a:ext cx="6210690" cy="54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0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32"/>
    </mc:Choice>
    <mc:Fallback xmlns="">
      <p:transition spd="slow" advTm="4503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테스트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6" y="1223756"/>
            <a:ext cx="8289630" cy="32195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4533286"/>
            <a:ext cx="8460940" cy="8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9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0"/>
    </mc:Choice>
    <mc:Fallback xmlns="">
      <p:transition spd="slow" advTm="2521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376" x="6257925" y="5408613"/>
          <p14:tracePt t="5607" x="6229350" y="5394325"/>
          <p14:tracePt t="5616" x="6215063" y="5386388"/>
          <p14:tracePt t="5626" x="6194425" y="5386388"/>
          <p14:tracePt t="5645" x="6151563" y="5365750"/>
          <p14:tracePt t="5662" x="6086475" y="5337175"/>
          <p14:tracePt t="5680" x="6015038" y="5314950"/>
          <p14:tracePt t="5694" x="5965825" y="5280025"/>
          <p14:tracePt t="5711" x="5880100" y="5237163"/>
          <p14:tracePt t="5728" x="5780088" y="5194300"/>
          <p14:tracePt t="5746" x="5657850" y="5151438"/>
          <p14:tracePt t="5764" x="5414963" y="5086350"/>
          <p14:tracePt t="5781" x="5280025" y="5065713"/>
          <p14:tracePt t="5798" x="5200650" y="5051425"/>
          <p14:tracePt t="5814" x="5129213" y="5043488"/>
          <p14:tracePt t="5831" x="5051425" y="5022850"/>
          <p14:tracePt t="5848" x="4914900" y="4951413"/>
          <p14:tracePt t="5865" x="4808538" y="4922838"/>
          <p14:tracePt t="5882" x="4694238" y="4894263"/>
          <p14:tracePt t="5899" x="4572000" y="4857750"/>
          <p14:tracePt t="5916" x="4508500" y="4843463"/>
          <p14:tracePt t="5933" x="4471988" y="4829175"/>
          <p14:tracePt t="5951" x="4465638" y="4814888"/>
          <p14:tracePt t="5967" x="4479925" y="4808538"/>
          <p14:tracePt t="5984" x="4508500" y="4800600"/>
          <p14:tracePt t="6001" x="4537075" y="4757738"/>
          <p14:tracePt t="6018" x="4579938" y="4679950"/>
          <p14:tracePt t="6035" x="4651375" y="4643438"/>
          <p14:tracePt t="6053" x="4772025" y="4608513"/>
          <p14:tracePt t="6070" x="4843463" y="4579938"/>
          <p14:tracePt t="6087" x="4943475" y="4543425"/>
          <p14:tracePt t="6104" x="5029200" y="4494213"/>
          <p14:tracePt t="6122" x="5129213" y="4386263"/>
          <p14:tracePt t="6139" x="5143500" y="4343400"/>
          <p14:tracePt t="6156" x="5157788" y="4314825"/>
          <p14:tracePt t="6173" x="5165725" y="4294188"/>
          <p14:tracePt t="6189" x="5180013" y="4265613"/>
          <p14:tracePt t="6206" x="5208588" y="4214813"/>
          <p14:tracePt t="6223" x="5237163" y="4143375"/>
          <p14:tracePt t="6240" x="5351463" y="3986213"/>
          <p14:tracePt t="6257" x="5422900" y="3886200"/>
          <p14:tracePt t="6274" x="5508625" y="3794125"/>
          <p14:tracePt t="6291" x="5565775" y="3722688"/>
          <p14:tracePt t="6308" x="5657850" y="3629025"/>
          <p14:tracePt t="6325" x="5700713" y="3579813"/>
          <p14:tracePt t="6342" x="5757863" y="3500438"/>
          <p14:tracePt t="6360" x="5815013" y="3443288"/>
          <p14:tracePt t="6377" x="5857875" y="3394075"/>
          <p14:tracePt t="6397" x="5929313" y="3265488"/>
          <p14:tracePt t="6412" x="5972175" y="3114675"/>
          <p14:tracePt t="6428" x="6015038" y="2971800"/>
          <p14:tracePt t="6445" x="6029325" y="2879725"/>
          <p14:tracePt t="6461" x="6037263" y="2808288"/>
          <p14:tracePt t="6478" x="6051550" y="2771775"/>
          <p14:tracePt t="6498" x="6072188" y="2708275"/>
          <p14:tracePt t="6512" x="6086475" y="2614613"/>
          <p14:tracePt t="6531" x="6108700" y="2451100"/>
          <p14:tracePt t="6548" x="6129338" y="2279650"/>
          <p14:tracePt t="6565" x="6143625" y="2143125"/>
          <p14:tracePt t="6580" x="6157913" y="2051050"/>
          <p14:tracePt t="6584" x="6172200" y="2008188"/>
          <p14:tracePt t="6597" x="6172200" y="1979613"/>
          <p14:tracePt t="6615" x="6215063" y="1843088"/>
          <p14:tracePt t="6631" x="6243638" y="1800225"/>
          <p14:tracePt t="6651" x="6265863" y="1779588"/>
          <p14:tracePt t="6667" x="6323013" y="1751013"/>
          <p14:tracePt t="6685" x="6394450" y="1714500"/>
          <p14:tracePt t="6701" x="6472238" y="1714500"/>
          <p14:tracePt t="6718" x="6543675" y="1714500"/>
          <p14:tracePt t="6735" x="6594475" y="1751013"/>
          <p14:tracePt t="6753" x="6694488" y="1828800"/>
          <p14:tracePt t="6770" x="6757988" y="1900238"/>
          <p14:tracePt t="6772" x="6808788" y="1951038"/>
          <p14:tracePt t="6785" x="6851650" y="2014538"/>
          <p14:tracePt t="6802" x="6923088" y="2108200"/>
          <p14:tracePt t="6821" x="6951663" y="2171700"/>
          <p14:tracePt t="6838" x="6951663" y="2314575"/>
          <p14:tracePt t="6854" x="6951663" y="2457450"/>
          <p14:tracePt t="6856" x="6951663" y="2551113"/>
          <p14:tracePt t="6870" x="6951663" y="2651125"/>
          <p14:tracePt t="6889" x="6929438" y="2943225"/>
          <p14:tracePt t="6904" x="6858000" y="3100388"/>
          <p14:tracePt t="6922" x="6772275" y="3222625"/>
          <p14:tracePt t="6938" x="6623050" y="3336925"/>
          <p14:tracePt t="6956" x="6494463" y="3414713"/>
          <p14:tracePt t="6972" x="6243638" y="3451225"/>
          <p14:tracePt t="6989" x="6072188" y="3494088"/>
          <p14:tracePt t="7008" x="5865813" y="3500438"/>
          <p14:tracePt t="7025" x="5672138" y="3479800"/>
          <p14:tracePt t="7043" x="5508625" y="3414713"/>
          <p14:tracePt t="7058" x="5343525" y="3351213"/>
          <p14:tracePt t="7075" x="5151438" y="3228975"/>
          <p14:tracePt t="7092" x="5086350" y="3128963"/>
          <p14:tracePt t="7109" x="5043488" y="3000375"/>
          <p14:tracePt t="7126" x="5029200" y="2765425"/>
          <p14:tracePt t="7143" x="5029200" y="2471738"/>
          <p14:tracePt t="7147" x="5029200" y="2365375"/>
          <p14:tracePt t="7160" x="5043488" y="2151063"/>
          <p14:tracePt t="7177" x="5065713" y="2028825"/>
          <p14:tracePt t="7194" x="5151438" y="1893888"/>
          <p14:tracePt t="7211" x="5214938" y="1771650"/>
          <p14:tracePt t="7228" x="5337175" y="1671638"/>
          <p14:tracePt t="7247" x="5543550" y="1571625"/>
          <p14:tracePt t="7264" x="5686425" y="1514475"/>
          <p14:tracePt t="7281" x="5880100" y="1508125"/>
          <p14:tracePt t="7296" x="6051550" y="1508125"/>
          <p14:tracePt t="7313" x="6229350" y="1543050"/>
          <p14:tracePt t="7333" x="6508750" y="1543050"/>
          <p14:tracePt t="7349" x="6680200" y="1543050"/>
          <p14:tracePt t="7365" x="6780213" y="1543050"/>
          <p14:tracePt t="7382" x="6894513" y="1585913"/>
          <p14:tracePt t="7398" x="6986588" y="1636713"/>
          <p14:tracePt t="7415" x="7072313" y="1708150"/>
          <p14:tracePt t="7436" x="7194550" y="1885950"/>
          <p14:tracePt t="7451" x="7229475" y="1971675"/>
          <p14:tracePt t="7467" x="7258050" y="2043113"/>
          <p14:tracePt t="7484" x="7272338" y="2128838"/>
          <p14:tracePt t="7500" x="7272338" y="2236788"/>
          <p14:tracePt t="7518" x="7272338" y="2400300"/>
          <p14:tracePt t="7535" x="7280275" y="2543175"/>
          <p14:tracePt t="7552" x="7243763" y="2794000"/>
          <p14:tracePt t="7569" x="7200900" y="2914650"/>
          <p14:tracePt t="7586" x="7165975" y="2979738"/>
          <p14:tracePt t="7602" x="7143750" y="3008313"/>
          <p14:tracePt t="7620" x="7123113" y="3036888"/>
          <p14:tracePt t="7637" x="7080250" y="3065463"/>
          <p14:tracePt t="7654" x="7051675" y="3079750"/>
          <p14:tracePt t="7671" x="7043738" y="3086100"/>
          <p14:tracePt t="7688" x="7029450" y="3100388"/>
          <p14:tracePt t="7722" x="7023100" y="3108325"/>
          <p14:tracePt t="7740" x="7015163" y="3108325"/>
          <p14:tracePt t="8126" x="7008813" y="3108325"/>
          <p14:tracePt t="8136" x="7000875" y="3108325"/>
          <p14:tracePt t="8650" x="7000875" y="3100388"/>
          <p14:tracePt t="8948" x="6994525" y="3100388"/>
          <p14:tracePt t="8978" x="6994525" y="3094038"/>
          <p14:tracePt t="9091" x="6994525" y="3086100"/>
          <p14:tracePt t="9209" x="6986588" y="3086100"/>
          <p14:tracePt t="9256" x="6986588" y="3079750"/>
          <p14:tracePt t="9264" x="6980238" y="3079750"/>
          <p14:tracePt t="9272" x="6972300" y="3079750"/>
          <p14:tracePt t="9317" x="6965950" y="3079750"/>
          <p14:tracePt t="9349" x="6958013" y="3079750"/>
          <p14:tracePt t="9356" x="6951663" y="3079750"/>
          <p14:tracePt t="9365" x="6943725" y="3079750"/>
          <p14:tracePt t="9383" x="6937375" y="3079750"/>
          <p14:tracePt t="9397" x="6923088" y="3086100"/>
          <p14:tracePt t="9414" x="6915150" y="3086100"/>
          <p14:tracePt t="9431" x="6908800" y="3094038"/>
          <p14:tracePt t="9448" x="6894513" y="3100388"/>
          <p14:tracePt t="9482" x="6880225" y="3100388"/>
          <p14:tracePt t="9500" x="6865938" y="3100388"/>
          <p14:tracePt t="9517" x="6858000" y="3100388"/>
          <p14:tracePt t="9535" x="6843713" y="3108325"/>
          <p14:tracePt t="9551" x="6823075" y="3108325"/>
          <p14:tracePt t="9568" x="6808788" y="3114675"/>
          <p14:tracePt t="9585" x="6794500" y="3114675"/>
          <p14:tracePt t="9602" x="6772275" y="3114675"/>
          <p14:tracePt t="9618" x="6765925" y="3114675"/>
          <p14:tracePt t="9637" x="6743700" y="3114675"/>
          <p14:tracePt t="9652" x="6723063" y="3122613"/>
          <p14:tracePt t="9670" x="6694488" y="3136900"/>
          <p14:tracePt t="9687" x="6680200" y="3143250"/>
          <p14:tracePt t="9704" x="6665913" y="3157538"/>
          <p14:tracePt t="9723" x="6637338" y="3179763"/>
          <p14:tracePt t="9740" x="6615113" y="3194050"/>
          <p14:tracePt t="9755" x="6586538" y="3214688"/>
          <p14:tracePt t="9772" x="6572250" y="3243263"/>
          <p14:tracePt t="9789" x="6551613" y="3251200"/>
          <p14:tracePt t="9807" x="6529388" y="3271838"/>
          <p14:tracePt t="9824" x="6494463" y="3300413"/>
          <p14:tracePt t="9841" x="6457950" y="3343275"/>
          <p14:tracePt t="9861" x="6437313" y="3357563"/>
          <p14:tracePt t="9876" x="6423025" y="3371850"/>
          <p14:tracePt t="9892" x="6415088" y="3379788"/>
          <p14:tracePt t="9911" x="6380163" y="3400425"/>
          <p14:tracePt t="9928" x="6343650" y="3414713"/>
          <p14:tracePt t="9945" x="6323013" y="3422650"/>
          <p14:tracePt t="9965" x="6280150" y="3443288"/>
          <p14:tracePt t="9979" x="6251575" y="3451225"/>
          <p14:tracePt t="9997" x="6208713" y="3465513"/>
          <p14:tracePt t="10013" x="6180138" y="3479800"/>
          <p14:tracePt t="10030" x="6137275" y="3486150"/>
          <p14:tracePt t="10048" x="6100763" y="3500438"/>
          <p14:tracePt t="10063" x="6072188" y="3508375"/>
          <p14:tracePt t="10080" x="6029325" y="3514725"/>
          <p14:tracePt t="10097" x="6000750" y="3529013"/>
          <p14:tracePt t="10114" x="5922963" y="3565525"/>
          <p14:tracePt t="10131" x="5880100" y="3586163"/>
          <p14:tracePt t="10148" x="5837238" y="3600450"/>
          <p14:tracePt t="10167" x="5765800" y="3622675"/>
          <p14:tracePt t="10185" x="5700713" y="3636963"/>
          <p14:tracePt t="10201" x="5643563" y="3657600"/>
          <p14:tracePt t="10219" x="5629275" y="3671888"/>
          <p14:tracePt t="10236" x="5594350" y="3686175"/>
          <p14:tracePt t="10254" x="5557838" y="3708400"/>
          <p14:tracePt t="10269" x="5537200" y="3722688"/>
          <p14:tracePt t="10285" x="5508625" y="3736975"/>
          <p14:tracePt t="10287" x="5486400" y="3743325"/>
          <p14:tracePt t="10304" x="5465763" y="3757613"/>
          <p14:tracePt t="10319" x="5422900" y="3771900"/>
          <p14:tracePt t="10336" x="5372100" y="3794125"/>
          <p14:tracePt t="10354" x="5322888" y="3814763"/>
          <p14:tracePt t="10370" x="5286375" y="3822700"/>
          <p14:tracePt t="10389" x="5208588" y="3857625"/>
          <p14:tracePt t="10405" x="5143500" y="3900488"/>
          <p14:tracePt t="10422" x="5094288" y="3937000"/>
          <p14:tracePt t="10439" x="5037138" y="3986213"/>
          <p14:tracePt t="10456" x="5008563" y="4029075"/>
          <p14:tracePt t="10473" x="4979988" y="4065588"/>
          <p14:tracePt t="10492" x="4965700" y="4071938"/>
          <p14:tracePt t="10511" x="4965700" y="4079875"/>
          <p14:tracePt t="10526" x="4965700" y="4086225"/>
          <p14:tracePt t="10541" x="4965700" y="4094163"/>
          <p14:tracePt t="10558" x="4965700" y="4129088"/>
          <p14:tracePt t="10577" x="4986338" y="4171950"/>
          <p14:tracePt t="10592" x="5029200" y="4222750"/>
          <p14:tracePt t="10610" x="5080000" y="4279900"/>
          <p14:tracePt t="10627" x="5157788" y="4351338"/>
          <p14:tracePt t="10645" x="5286375" y="4429125"/>
          <p14:tracePt t="10661" x="5314950" y="4451350"/>
          <p14:tracePt t="10679" x="5380038" y="4471988"/>
          <p14:tracePt t="10696" x="5422900" y="4494213"/>
          <p14:tracePt t="10713" x="5472113" y="4514850"/>
          <p14:tracePt t="10730" x="5537200" y="4572000"/>
          <p14:tracePt t="10746" x="5580063" y="4594225"/>
          <p14:tracePt t="10763" x="5622925" y="4651375"/>
          <p14:tracePt t="10781" x="5686425" y="4672013"/>
          <p14:tracePt t="10798" x="5715000" y="4694238"/>
          <p14:tracePt t="10817" x="5780088" y="4729163"/>
          <p14:tracePt t="10832" x="5822950" y="4751388"/>
          <p14:tracePt t="10851" x="5857875" y="4765675"/>
          <p14:tracePt t="10868" x="5908675" y="4786313"/>
          <p14:tracePt t="10885" x="5965825" y="4800600"/>
          <p14:tracePt t="10902" x="6051550" y="4808538"/>
          <p14:tracePt t="10917" x="6086475" y="4808538"/>
          <p14:tracePt t="10935" x="6157913" y="4814888"/>
          <p14:tracePt t="10951" x="6223000" y="4829175"/>
          <p14:tracePt t="10969" x="6257925" y="4829175"/>
          <p14:tracePt t="10986" x="6265863" y="4829175"/>
          <p14:tracePt t="11003" x="6280150" y="4829175"/>
          <p14:tracePt t="11020" x="6286500" y="4829175"/>
          <p14:tracePt t="11091" x="6280150" y="4829175"/>
          <p14:tracePt t="11099" x="6251575" y="4829175"/>
          <p14:tracePt t="11108" x="6208713" y="4822825"/>
          <p14:tracePt t="11122" x="6143625" y="4822825"/>
          <p14:tracePt t="11140" x="6065838" y="4822825"/>
          <p14:tracePt t="11144" x="6008688" y="4829175"/>
          <p14:tracePt t="11157" x="5965825" y="4837113"/>
          <p14:tracePt t="11174" x="5880100" y="4843463"/>
          <p14:tracePt t="11191" x="5800725" y="4851400"/>
          <p14:tracePt t="11208" x="5629275" y="4857750"/>
          <p14:tracePt t="11226" x="5508625" y="4872038"/>
          <p14:tracePt t="11242" x="5337175" y="4872038"/>
          <p14:tracePt t="11259" x="5151438" y="4872038"/>
          <p14:tracePt t="11277" x="4994275" y="4879975"/>
          <p14:tracePt t="11294" x="4729163" y="4894263"/>
          <p14:tracePt t="11311" x="4557713" y="4908550"/>
          <p14:tracePt t="11327" x="4457700" y="4914900"/>
          <p14:tracePt t="11345" x="4314825" y="4914900"/>
          <p14:tracePt t="11362" x="4171950" y="4914900"/>
          <p14:tracePt t="11382" x="3914775" y="4914900"/>
          <p14:tracePt t="11396" x="3714750" y="4908550"/>
          <p14:tracePt t="11414" x="3514725" y="4900613"/>
          <p14:tracePt t="11433" x="3343275" y="4908550"/>
          <p14:tracePt t="11448" x="3186113" y="4937125"/>
          <p14:tracePt t="11465" x="2951163" y="5000625"/>
          <p14:tracePt t="11482" x="2814638" y="5014913"/>
          <p14:tracePt t="11499" x="2679700" y="5051425"/>
          <p14:tracePt t="11516" x="2528888" y="5065713"/>
          <p14:tracePt t="11532" x="2371725" y="5086350"/>
          <p14:tracePt t="11551" x="2179638" y="5129213"/>
          <p14:tracePt t="11568" x="2022475" y="5172075"/>
          <p14:tracePt t="11585" x="1893888" y="5186363"/>
          <p14:tracePt t="11602" x="1779588" y="5208588"/>
          <p14:tracePt t="11618" x="1685925" y="5251450"/>
          <p14:tracePt t="11635" x="1585913" y="5265738"/>
          <p14:tracePt t="11639" x="1543050" y="5286375"/>
          <p14:tracePt t="11652" x="1493838" y="5300663"/>
          <p14:tracePt t="11669" x="1443038" y="5322888"/>
          <p14:tracePt t="11687" x="1400175" y="5337175"/>
          <p14:tracePt t="11704" x="1350963" y="5357813"/>
          <p14:tracePt t="11723" x="1285875" y="5365750"/>
          <p14:tracePt t="11740" x="1236663" y="5365750"/>
          <p14:tracePt t="11757" x="1222375" y="5365750"/>
          <p14:tracePt t="11774" x="1179513" y="5365750"/>
          <p14:tracePt t="11791" x="1136650" y="5365750"/>
          <p14:tracePt t="11806" x="1108075" y="5351463"/>
          <p14:tracePt t="11823" x="1065213" y="5351463"/>
          <p14:tracePt t="11840" x="1036638" y="5337175"/>
          <p14:tracePt t="11857" x="1008063" y="5329238"/>
          <p14:tracePt t="11877" x="985838" y="5314950"/>
          <p14:tracePt t="11892" x="957263" y="5300663"/>
          <p14:tracePt t="11909" x="928688" y="5294313"/>
          <p14:tracePt t="11926" x="885825" y="5280025"/>
          <p14:tracePt t="11928" x="871538" y="5272088"/>
          <p14:tracePt t="11943" x="836613" y="5272088"/>
          <p14:tracePt t="11960" x="814388" y="5272088"/>
          <p14:tracePt t="11979" x="808038" y="5257800"/>
          <p14:tracePt t="11998" x="779463" y="5243513"/>
          <p14:tracePt t="12013" x="714375" y="5229225"/>
          <p14:tracePt t="12028" x="671513" y="5214938"/>
          <p14:tracePt t="12047" x="622300" y="5208588"/>
          <p14:tracePt t="12064" x="557213" y="5200650"/>
          <p14:tracePt t="12081" x="522288" y="5200650"/>
          <p14:tracePt t="12098" x="500063" y="5200650"/>
          <p14:tracePt t="12196" x="500063" y="5214938"/>
          <p14:tracePt t="12203" x="508000" y="5222875"/>
          <p14:tracePt t="12218" x="522288" y="5243513"/>
          <p14:tracePt t="12235" x="536575" y="5265738"/>
          <p14:tracePt t="12252" x="542925" y="5272088"/>
          <p14:tracePt t="12334" x="542925" y="5280025"/>
          <p14:tracePt t="12451" x="542925" y="5286375"/>
          <p14:tracePt t="12492" x="542925" y="5294313"/>
          <p14:tracePt t="12607" x="550863" y="5294313"/>
          <p14:tracePt t="12630" x="557213" y="5294313"/>
          <p14:tracePt t="12656" x="565150" y="5300663"/>
          <p14:tracePt t="12671" x="571500" y="5300663"/>
          <p14:tracePt t="12678" x="585788" y="5300663"/>
          <p14:tracePt t="12685" x="608013" y="5300663"/>
          <p14:tracePt t="12696" x="636588" y="5308600"/>
          <p14:tracePt t="12712" x="714375" y="5322888"/>
          <p14:tracePt t="12729" x="800100" y="5322888"/>
          <p14:tracePt t="12748" x="928688" y="5329238"/>
          <p14:tracePt t="12763" x="985838" y="5343525"/>
          <p14:tracePt t="12780" x="1042988" y="5343525"/>
          <p14:tracePt t="12797" x="1071563" y="5357813"/>
          <p14:tracePt t="12814" x="1100138" y="5365750"/>
          <p14:tracePt t="12833" x="1108075" y="5365750"/>
          <p14:tracePt t="12937" x="1108075" y="5372100"/>
          <p14:tracePt t="12982" x="1108075" y="5380038"/>
          <p14:tracePt t="13092" x="1108075" y="5386388"/>
          <p14:tracePt t="13243" x="1128713" y="5386388"/>
          <p14:tracePt t="13249" x="1150938" y="5386388"/>
          <p14:tracePt t="13263" x="1236663" y="5386388"/>
          <p14:tracePt t="13276" x="1314450" y="5365750"/>
          <p14:tracePt t="13293" x="1543050" y="5337175"/>
          <p14:tracePt t="13310" x="1871663" y="5265738"/>
          <p14:tracePt t="13327" x="2151063" y="5180013"/>
          <p14:tracePt t="13344" x="2465388" y="5072063"/>
          <p14:tracePt t="13361" x="2865438" y="4937125"/>
          <p14:tracePt t="13378" x="3629025" y="4743450"/>
          <p14:tracePt t="13395" x="4029075" y="4594225"/>
          <p14:tracePt t="13412" x="4514850" y="4351338"/>
          <p14:tracePt t="13429" x="4757738" y="4208463"/>
          <p14:tracePt t="13446" x="5022850" y="4114800"/>
          <p14:tracePt t="13464" x="5186363" y="4037013"/>
          <p14:tracePt t="13481" x="5214938" y="4008438"/>
          <p14:tracePt t="13498" x="5222875" y="4000500"/>
          <p14:tracePt t="13515" x="5222875" y="3994150"/>
          <p14:tracePt t="13532" x="5222875" y="3971925"/>
          <p14:tracePt t="13551" x="5237163" y="3929063"/>
          <p14:tracePt t="13566" x="5265738" y="3851275"/>
          <p14:tracePt t="13583" x="5337175" y="3786188"/>
          <p14:tracePt t="13600" x="5437188" y="3679825"/>
          <p14:tracePt t="13618" x="5522913" y="3594100"/>
          <p14:tracePt t="13635" x="5643563" y="3479800"/>
          <p14:tracePt t="13637" x="5686425" y="3451225"/>
          <p14:tracePt t="13652" x="5743575" y="3394075"/>
          <p14:tracePt t="13669" x="5765800" y="3365500"/>
          <p14:tracePt t="13685" x="5772150" y="3351213"/>
          <p14:tracePt t="13740" x="5772150" y="3343275"/>
          <p14:tracePt t="13901" x="5751513" y="3351213"/>
          <p14:tracePt t="13906" x="5737225" y="3351213"/>
          <p14:tracePt t="13913" x="5722938" y="3357563"/>
          <p14:tracePt t="13929" x="5708650" y="3365500"/>
          <p14:tracePt t="13942" x="5694363" y="3379788"/>
          <p14:tracePt t="13959" x="5680075" y="3379788"/>
          <p14:tracePt t="13976" x="5657850" y="3379788"/>
          <p14:tracePt t="13995" x="5643563" y="3379788"/>
          <p14:tracePt t="14010" x="5629275" y="3379788"/>
          <p14:tracePt t="14013" x="5608638" y="3379788"/>
          <p14:tracePt t="14031" x="5594350" y="3386138"/>
          <p14:tracePt t="14050" x="5586413" y="3394075"/>
          <p14:tracePt t="15367" x="5586413" y="3386138"/>
          <p14:tracePt t="15371" x="5586413" y="3351213"/>
          <p14:tracePt t="15381" x="5586413" y="3322638"/>
          <p14:tracePt t="15394" x="5586413" y="3251200"/>
          <p14:tracePt t="15412" x="5586413" y="3200400"/>
          <p14:tracePt t="15429" x="5586413" y="3165475"/>
          <p14:tracePt t="15446" x="5580063" y="3079750"/>
          <p14:tracePt t="15463" x="5580063" y="2986088"/>
          <p14:tracePt t="15480" x="5580063" y="2886075"/>
          <p14:tracePt t="15497" x="5580063" y="2836863"/>
          <p14:tracePt t="15516" x="5586413" y="2751138"/>
          <p14:tracePt t="15533" x="5586413" y="2565400"/>
          <p14:tracePt t="15550" x="5586413" y="2214563"/>
          <p14:tracePt t="15565" x="5586413" y="2157413"/>
          <p14:tracePt t="15582" x="5586413" y="2122488"/>
          <p14:tracePt t="15600" x="5586413" y="2114550"/>
          <p14:tracePt t="15662" x="5586413" y="2108200"/>
          <p14:tracePt t="15670" x="5586413" y="2093913"/>
          <p14:tracePt t="15678" x="5586413" y="2079625"/>
          <p14:tracePt t="15686" x="5586413" y="2071688"/>
          <p14:tracePt t="15704" x="5594350" y="2051050"/>
          <p14:tracePt t="15719" x="5594350" y="2028825"/>
          <p14:tracePt t="15737" x="5594350" y="1985963"/>
          <p14:tracePt t="15753" x="5600700" y="1893888"/>
          <p14:tracePt t="15771" x="5608638" y="1851025"/>
          <p14:tracePt t="15849" x="5608638" y="1879600"/>
          <p14:tracePt t="15855" x="5608638" y="1893888"/>
          <p14:tracePt t="15862" x="5608638" y="1914525"/>
          <p14:tracePt t="15874" x="5608638" y="1928813"/>
          <p14:tracePt t="15891" x="5608638" y="1936750"/>
          <p14:tracePt t="15908" x="5608638" y="1951038"/>
          <p14:tracePt t="15924" x="5608638" y="1957388"/>
          <p14:tracePt t="15941" x="5622925" y="2008188"/>
          <p14:tracePt t="15958" x="5622925" y="2065338"/>
          <p14:tracePt t="15976" x="5629275" y="2243138"/>
          <p14:tracePt t="15995" x="5643563" y="2457450"/>
          <p14:tracePt t="16013" x="5657850" y="2679700"/>
          <p14:tracePt t="16030" x="5657850" y="2743200"/>
          <p14:tracePt t="16044" x="5657850" y="2771775"/>
          <p14:tracePt t="16061" x="5657850" y="2814638"/>
          <p14:tracePt t="16078" x="5657850" y="2857500"/>
          <p14:tracePt t="16095" x="5643563" y="2914650"/>
          <p14:tracePt t="16112" x="5629275" y="3036888"/>
          <p14:tracePt t="16129" x="5622925" y="3108325"/>
          <p14:tracePt t="16147" x="5614988" y="3165475"/>
          <p14:tracePt t="16153" x="5614988" y="3208338"/>
          <p14:tracePt t="16163" x="5608638" y="3243263"/>
          <p14:tracePt t="16181" x="5608638" y="3314700"/>
          <p14:tracePt t="16198" x="5608638" y="3343275"/>
          <p14:tracePt t="16224" x="5608638" y="3351213"/>
          <p14:tracePt t="16366" x="5608638" y="3357563"/>
          <p14:tracePt t="16373" x="5608638" y="3365500"/>
          <p14:tracePt t="16385" x="5608638" y="3371850"/>
          <p14:tracePt t="16403" x="5608638" y="3379788"/>
          <p14:tracePt t="16781" x="5622925" y="3379788"/>
          <p14:tracePt t="16787" x="5637213" y="3379788"/>
          <p14:tracePt t="16798" x="5657850" y="3371850"/>
          <p14:tracePt t="16815" x="5715000" y="3357563"/>
          <p14:tracePt t="16830" x="5780088" y="3351213"/>
          <p14:tracePt t="16847" x="5857875" y="3351213"/>
          <p14:tracePt t="16867" x="5980113" y="3351213"/>
          <p14:tracePt t="16884" x="6072188" y="3343275"/>
          <p14:tracePt t="16899" x="6137275" y="3336925"/>
          <p14:tracePt t="16916" x="6194425" y="3328988"/>
          <p14:tracePt t="16933" x="6243638" y="3328988"/>
          <p14:tracePt t="16950" x="6257925" y="3322638"/>
          <p14:tracePt t="16985" x="6265863" y="3322638"/>
          <p14:tracePt t="17217" x="6272213" y="3322638"/>
          <p14:tracePt t="18613" x="6272213" y="3314700"/>
          <p14:tracePt t="18639" x="6272213" y="3308350"/>
          <p14:tracePt t="18654" x="6280150" y="3308350"/>
          <p14:tracePt t="18671" x="6300788" y="3300413"/>
          <p14:tracePt t="18684" x="6308725" y="3300413"/>
          <p14:tracePt t="18702" x="6323013" y="3294063"/>
          <p14:tracePt t="18711" x="6337300" y="3294063"/>
          <p14:tracePt t="18728" x="6357938" y="3294063"/>
          <p14:tracePt t="18746" x="6372225" y="3286125"/>
          <p14:tracePt t="18763" x="6408738" y="3257550"/>
          <p14:tracePt t="18780" x="6423025" y="3228975"/>
          <p14:tracePt t="18796" x="6443663" y="3214688"/>
          <p14:tracePt t="18813" x="6457950" y="3214688"/>
          <p14:tracePt t="18829" x="6465888" y="3214688"/>
          <p14:tracePt t="18848" x="6480175" y="3200400"/>
          <p14:tracePt t="18865" x="6494463" y="3186113"/>
          <p14:tracePt t="18882" x="6515100" y="3165475"/>
          <p14:tracePt t="18898" x="6537325" y="3128963"/>
          <p14:tracePt t="18917" x="6551613" y="3108325"/>
          <p14:tracePt t="18933" x="6586538" y="3079750"/>
          <p14:tracePt t="18958" x="6594475" y="3071813"/>
          <p14:tracePt t="18975" x="6594475" y="3057525"/>
          <p14:tracePt t="18984" x="6600825" y="3057525"/>
          <p14:tracePt t="19002" x="6623050" y="3014663"/>
          <p14:tracePt t="19018" x="6637338" y="2994025"/>
          <p14:tracePt t="19035" x="6643688" y="2979738"/>
          <p14:tracePt t="19051" x="6651625" y="2943225"/>
          <p14:tracePt t="19069" x="6665913" y="2914650"/>
          <p14:tracePt t="19085" x="6672263" y="2894013"/>
          <p14:tracePt t="19103" x="6680200" y="2865438"/>
          <p14:tracePt t="19120" x="6680200" y="2843213"/>
          <p14:tracePt t="19137" x="6680200" y="2836863"/>
          <p14:tracePt t="19155" x="6686550" y="2828925"/>
          <p14:tracePt t="19171" x="6686550" y="2814638"/>
          <p14:tracePt t="19189" x="6694488" y="2800350"/>
          <p14:tracePt t="19206" x="6708775" y="2779713"/>
          <p14:tracePt t="19223" x="6708775" y="2771775"/>
          <p14:tracePt t="19257" x="6715125" y="2771775"/>
          <p14:tracePt t="19582" x="6715125" y="2779713"/>
          <p14:tracePt t="19597" x="6715125" y="2786063"/>
          <p14:tracePt t="19605" x="6708775" y="2786063"/>
          <p14:tracePt t="19630" x="6700838" y="2794000"/>
          <p14:tracePt t="19637" x="6694488" y="2794000"/>
          <p14:tracePt t="19651" x="6694488" y="2800350"/>
          <p14:tracePt t="19667" x="6672263" y="2822575"/>
          <p14:tracePt t="19684" x="6565900" y="2922588"/>
          <p14:tracePt t="19701" x="6443663" y="3065463"/>
          <p14:tracePt t="19718" x="6308725" y="3222625"/>
          <p14:tracePt t="19735" x="6137275" y="3365500"/>
          <p14:tracePt t="19752" x="5857875" y="3614738"/>
          <p14:tracePt t="19769" x="5637213" y="3822700"/>
          <p14:tracePt t="19786" x="5380038" y="4008438"/>
          <p14:tracePt t="19803" x="5151438" y="4179888"/>
          <p14:tracePt t="19820" x="4879975" y="4371975"/>
          <p14:tracePt t="19839" x="4529138" y="4522788"/>
          <p14:tracePt t="19856" x="4365625" y="4579938"/>
          <p14:tracePt t="19872" x="4165600" y="4651375"/>
          <p14:tracePt t="19889" x="4008438" y="4679950"/>
          <p14:tracePt t="19906" x="3836988" y="4722813"/>
          <p14:tracePt t="19925" x="3600450" y="4786313"/>
          <p14:tracePt t="19942" x="3414713" y="4851400"/>
          <p14:tracePt t="19959" x="3265488" y="4922838"/>
          <p14:tracePt t="19976" x="3079750" y="4994275"/>
          <p14:tracePt t="19992" x="2943225" y="5065713"/>
          <p14:tracePt t="20010" x="2800350" y="5129213"/>
          <p14:tracePt t="20026" x="2657475" y="5200650"/>
          <p14:tracePt t="20043" x="2536825" y="5243513"/>
          <p14:tracePt t="20060" x="2408238" y="5300663"/>
          <p14:tracePt t="20077" x="2322513" y="5343525"/>
          <p14:tracePt t="20094" x="2228850" y="5408613"/>
          <p14:tracePt t="20111" x="2143125" y="5451475"/>
          <p14:tracePt t="20128" x="2008188" y="5543550"/>
          <p14:tracePt t="20145" x="1900238" y="5586413"/>
          <p14:tracePt t="20163" x="1793875" y="5614988"/>
          <p14:tracePt t="20180" x="1700213" y="5637213"/>
          <p14:tracePt t="20196" x="1550988" y="5643563"/>
          <p14:tracePt t="20215" x="1414463" y="5643563"/>
          <p14:tracePt t="20232" x="1308100" y="5622925"/>
          <p14:tracePt t="20249" x="1243013" y="5608638"/>
          <p14:tracePt t="20267" x="1222375" y="5608638"/>
          <p14:tracePt t="20284" x="1179513" y="5600700"/>
          <p14:tracePt t="20301" x="1143000" y="5594350"/>
          <p14:tracePt t="20316" x="1079500" y="5580063"/>
          <p14:tracePt t="20335" x="1036638" y="5565775"/>
          <p14:tracePt t="20351" x="965200" y="5543550"/>
          <p14:tracePt t="20367" x="914400" y="5537200"/>
          <p14:tracePt t="20385" x="836613" y="5514975"/>
          <p14:tracePt t="20402" x="750888" y="5494338"/>
          <p14:tracePt t="20419" x="728663" y="5486400"/>
          <p14:tracePt t="20436" x="714375" y="5486400"/>
          <p14:tracePt t="20575" x="742950" y="5480050"/>
          <p14:tracePt t="20584" x="785813" y="5480050"/>
          <p14:tracePt t="20590" x="842963" y="5480050"/>
          <p14:tracePt t="20607" x="1014413" y="5472113"/>
          <p14:tracePt t="20624" x="1185863" y="5472113"/>
          <p14:tracePt t="20641" x="1328738" y="5472113"/>
          <p14:tracePt t="20645" x="1408113" y="5480050"/>
          <p14:tracePt t="20658" x="1528763" y="5486400"/>
          <p14:tracePt t="20675" x="1651000" y="5522913"/>
          <p14:tracePt t="20693" x="1728788" y="5543550"/>
          <p14:tracePt t="20711" x="1793875" y="5551488"/>
          <p14:tracePt t="20726" x="1879600" y="5551488"/>
          <p14:tracePt t="20745" x="1951038" y="5557838"/>
          <p14:tracePt t="20763" x="1993900" y="5557838"/>
          <p14:tracePt t="20778" x="2014538" y="5557838"/>
          <p14:tracePt t="20794" x="2022475" y="5557838"/>
          <p14:tracePt t="21500" x="2028825" y="5557838"/>
          <p14:tracePt t="21935" x="2036763" y="5557838"/>
          <p14:tracePt t="21942" x="2043113" y="5557838"/>
          <p14:tracePt t="21952" x="2051050" y="5557838"/>
          <p14:tracePt t="21958" x="2057400" y="5557838"/>
          <p14:tracePt t="21979" x="2065338" y="5565775"/>
          <p14:tracePt t="21998" x="2071688" y="5565775"/>
          <p14:tracePt t="22007" x="2079625" y="5565775"/>
          <p14:tracePt t="2486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연결되어 있는 객체 간의 관계를 표현하는 자료구조</a:t>
            </a:r>
          </a:p>
          <a:p>
            <a:r>
              <a:rPr lang="ko-KR" altLang="en-US" dirty="0" smtClean="0"/>
              <a:t>가장 일반적인 자료구조 형태</a:t>
            </a:r>
            <a:endParaRPr lang="en-US" altLang="ko-KR" dirty="0" smtClean="0"/>
          </a:p>
        </p:txBody>
      </p:sp>
      <p:sp>
        <p:nvSpPr>
          <p:cNvPr id="4100" name="Rectangle 217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그래프란</a:t>
            </a:r>
            <a:r>
              <a:rPr lang="en-US" altLang="ko-KR" dirty="0"/>
              <a:t>?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45" y="2447299"/>
            <a:ext cx="6435715" cy="40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04"/>
    </mc:Choice>
    <mc:Fallback xmlns="">
      <p:transition spd="slow" advTm="14570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2438890"/>
            <a:ext cx="7772400" cy="1470025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dirty="0" smtClean="0"/>
              <a:t>               가중치 그래프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66555" y="2438890"/>
            <a:ext cx="33303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50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</a:rPr>
              <a:t>11</a:t>
            </a:r>
            <a:endParaRPr lang="ko-KR" altLang="en-US" sz="150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4505545" y="1958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ko-KR" sz="1400" dirty="0" smtClean="0"/>
              <a:t>CHAPTER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020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7"/>
    </mc:Choice>
    <mc:Fallback xmlns="">
      <p:transition spd="slow" advTm="1378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>
                <a:ea typeface="굴림" panose="020B0600000101010101" pitchFamily="50" charset="-127"/>
              </a:rPr>
              <a:t>최소신장트리</a:t>
            </a:r>
            <a:r>
              <a:rPr lang="en-US" altLang="ko-KR" dirty="0" smtClean="0">
                <a:ea typeface="굴림" panose="020B0600000101010101" pitchFamily="50" charset="-127"/>
              </a:rPr>
              <a:t>(Minimum Spanning Tree)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  <p:sp>
        <p:nvSpPr>
          <p:cNvPr id="3075" name="내용 개체 틀 2"/>
          <p:cNvSpPr>
            <a:spLocks noGrp="1"/>
          </p:cNvSpPr>
          <p:nvPr>
            <p:ph idx="1"/>
          </p:nvPr>
        </p:nvSpPr>
        <p:spPr>
          <a:xfrm>
            <a:off x="685800" y="1143000"/>
            <a:ext cx="7886700" cy="28575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ea typeface="굴림" panose="020B0600000101010101" pitchFamily="50" charset="-127"/>
              </a:rPr>
              <a:t>다음 그림은 </a:t>
            </a:r>
            <a:r>
              <a:rPr lang="en-US" altLang="ko-KR" dirty="0" smtClean="0">
                <a:ea typeface="굴림" panose="020B0600000101010101" pitchFamily="50" charset="-127"/>
              </a:rPr>
              <a:t>9</a:t>
            </a:r>
            <a:r>
              <a:rPr lang="ko-KR" altLang="en-US" smtClean="0">
                <a:ea typeface="굴림" panose="020B0600000101010101" pitchFamily="50" charset="-127"/>
              </a:rPr>
              <a:t>개 도시를 연결하는 항공 노선이라고 하자</a:t>
            </a:r>
            <a:r>
              <a:rPr lang="en-US" altLang="ko-KR" dirty="0" smtClean="0">
                <a:ea typeface="굴림" panose="020B0600000101010101" pitchFamily="50" charset="-127"/>
              </a:rPr>
              <a:t>. </a:t>
            </a:r>
            <a:r>
              <a:rPr lang="ko-KR" altLang="en-US" smtClean="0">
                <a:ea typeface="굴림" panose="020B0600000101010101" pitchFamily="50" charset="-127"/>
              </a:rPr>
              <a:t>재정난으로 </a:t>
            </a:r>
            <a:r>
              <a:rPr lang="en-US" altLang="ko-KR" dirty="0" smtClean="0">
                <a:ea typeface="굴림" panose="020B0600000101010101" pitchFamily="50" charset="-127"/>
              </a:rPr>
              <a:t>9</a:t>
            </a:r>
            <a:r>
              <a:rPr lang="ko-KR" altLang="en-US" smtClean="0">
                <a:ea typeface="굴림" panose="020B0600000101010101" pitchFamily="50" charset="-127"/>
              </a:rPr>
              <a:t>개 도시간의 도달 가능성은 유지한 채 </a:t>
            </a:r>
            <a:r>
              <a:rPr lang="en-US" altLang="ko-KR" dirty="0" smtClean="0">
                <a:ea typeface="굴림" panose="020B0600000101010101" pitchFamily="50" charset="-127"/>
              </a:rPr>
              <a:t>(</a:t>
            </a:r>
            <a:r>
              <a:rPr lang="ko-KR" altLang="en-US" smtClean="0">
                <a:ea typeface="굴림" panose="020B0600000101010101" pitchFamily="50" charset="-127"/>
              </a:rPr>
              <a:t>직접 또는 간접</a:t>
            </a:r>
            <a:r>
              <a:rPr lang="en-US" altLang="ko-KR" dirty="0" smtClean="0">
                <a:ea typeface="굴림" panose="020B0600000101010101" pitchFamily="50" charset="-127"/>
              </a:rPr>
              <a:t>), </a:t>
            </a:r>
            <a:r>
              <a:rPr lang="ko-KR" altLang="en-US" smtClean="0">
                <a:ea typeface="굴림" panose="020B0600000101010101" pitchFamily="50" charset="-127"/>
              </a:rPr>
              <a:t>노선을 폐쇄하려고 한다면 어떻게 폐쇄하는 것이 가장 경제적이겠는가</a:t>
            </a:r>
            <a:r>
              <a:rPr lang="en-US" altLang="ko-KR" dirty="0" smtClean="0">
                <a:ea typeface="굴림" panose="020B0600000101010101" pitchFamily="50" charset="-127"/>
              </a:rPr>
              <a:t>? </a:t>
            </a:r>
            <a:r>
              <a:rPr lang="ko-KR" altLang="en-US" smtClean="0">
                <a:ea typeface="굴림" panose="020B0600000101010101" pitchFamily="50" charset="-127"/>
              </a:rPr>
              <a:t>정점 간의 가중치는 도시간의 항로 유지에 드는 비용을 의미한다</a:t>
            </a:r>
            <a:r>
              <a:rPr lang="en-US" altLang="ko-KR" dirty="0" smtClean="0">
                <a:ea typeface="굴림" panose="020B0600000101010101" pitchFamily="50" charset="-127"/>
              </a:rPr>
              <a:t>.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  <p:grpSp>
        <p:nvGrpSpPr>
          <p:cNvPr id="3076" name="Group 25"/>
          <p:cNvGrpSpPr>
            <a:grpSpLocks/>
          </p:cNvGrpSpPr>
          <p:nvPr/>
        </p:nvGrpSpPr>
        <p:grpSpPr bwMode="auto">
          <a:xfrm>
            <a:off x="2428875" y="4143375"/>
            <a:ext cx="3752850" cy="2236788"/>
            <a:chOff x="2415" y="5095"/>
            <a:chExt cx="5910" cy="3523"/>
          </a:xfrm>
        </p:grpSpPr>
        <p:sp>
          <p:nvSpPr>
            <p:cNvPr id="3077" name="Text Box 26"/>
            <p:cNvSpPr txBox="1">
              <a:spLocks noChangeArrowheads="1"/>
            </p:cNvSpPr>
            <p:nvPr/>
          </p:nvSpPr>
          <p:spPr bwMode="auto">
            <a:xfrm>
              <a:off x="4170" y="5995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78" name="Text Box 27"/>
            <p:cNvSpPr txBox="1">
              <a:spLocks noChangeArrowheads="1"/>
            </p:cNvSpPr>
            <p:nvPr/>
          </p:nvSpPr>
          <p:spPr bwMode="auto">
            <a:xfrm>
              <a:off x="4200" y="7412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79" name="Text Box 28"/>
            <p:cNvSpPr txBox="1">
              <a:spLocks noChangeArrowheads="1"/>
            </p:cNvSpPr>
            <p:nvPr/>
          </p:nvSpPr>
          <p:spPr bwMode="auto">
            <a:xfrm>
              <a:off x="3465" y="7950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0" name="Text Box 29"/>
            <p:cNvSpPr txBox="1">
              <a:spLocks noChangeArrowheads="1"/>
            </p:cNvSpPr>
            <p:nvPr/>
          </p:nvSpPr>
          <p:spPr bwMode="auto">
            <a:xfrm>
              <a:off x="2445" y="7442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1" name="Text Box 30"/>
            <p:cNvSpPr txBox="1">
              <a:spLocks noChangeArrowheads="1"/>
            </p:cNvSpPr>
            <p:nvPr/>
          </p:nvSpPr>
          <p:spPr bwMode="auto">
            <a:xfrm>
              <a:off x="2415" y="5995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2" name="Text Box 31"/>
            <p:cNvSpPr txBox="1">
              <a:spLocks noChangeArrowheads="1"/>
            </p:cNvSpPr>
            <p:nvPr/>
          </p:nvSpPr>
          <p:spPr bwMode="auto">
            <a:xfrm>
              <a:off x="3435" y="6574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3" name="Text Box 32"/>
            <p:cNvSpPr txBox="1">
              <a:spLocks noChangeArrowheads="1"/>
            </p:cNvSpPr>
            <p:nvPr/>
          </p:nvSpPr>
          <p:spPr bwMode="auto">
            <a:xfrm>
              <a:off x="3390" y="5095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4" name="Text Box 33"/>
            <p:cNvSpPr txBox="1">
              <a:spLocks noChangeArrowheads="1"/>
            </p:cNvSpPr>
            <p:nvPr/>
          </p:nvSpPr>
          <p:spPr bwMode="auto">
            <a:xfrm>
              <a:off x="5220" y="7950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5" name="Text Box 34"/>
            <p:cNvSpPr txBox="1">
              <a:spLocks noChangeArrowheads="1"/>
            </p:cNvSpPr>
            <p:nvPr/>
          </p:nvSpPr>
          <p:spPr bwMode="auto">
            <a:xfrm>
              <a:off x="5220" y="6199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6" name="Text Box 35"/>
            <p:cNvSpPr txBox="1">
              <a:spLocks noChangeArrowheads="1"/>
            </p:cNvSpPr>
            <p:nvPr/>
          </p:nvSpPr>
          <p:spPr bwMode="auto">
            <a:xfrm>
              <a:off x="5325" y="5485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7" name="Text Box 36"/>
            <p:cNvSpPr txBox="1">
              <a:spLocks noChangeArrowheads="1"/>
            </p:cNvSpPr>
            <p:nvPr/>
          </p:nvSpPr>
          <p:spPr bwMode="auto">
            <a:xfrm>
              <a:off x="7395" y="6458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088" name="Text Box 37"/>
            <p:cNvSpPr txBox="1">
              <a:spLocks noChangeArrowheads="1"/>
            </p:cNvSpPr>
            <p:nvPr/>
          </p:nvSpPr>
          <p:spPr bwMode="auto">
            <a:xfrm>
              <a:off x="7065" y="7487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grpSp>
          <p:nvGrpSpPr>
            <p:cNvPr id="3089" name="Group 38"/>
            <p:cNvGrpSpPr>
              <a:grpSpLocks/>
            </p:cNvGrpSpPr>
            <p:nvPr/>
          </p:nvGrpSpPr>
          <p:grpSpPr bwMode="auto">
            <a:xfrm>
              <a:off x="2520" y="5228"/>
              <a:ext cx="5805" cy="3390"/>
              <a:chOff x="2520" y="5228"/>
              <a:chExt cx="5805" cy="3390"/>
            </a:xfrm>
          </p:grpSpPr>
          <p:sp>
            <p:nvSpPr>
              <p:cNvPr id="3091" name="Oval 39"/>
              <p:cNvSpPr>
                <a:spLocks noChangeArrowheads="1"/>
              </p:cNvSpPr>
              <p:nvPr/>
            </p:nvSpPr>
            <p:spPr bwMode="auto">
              <a:xfrm>
                <a:off x="2520" y="522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2" name="Oval 40"/>
              <p:cNvSpPr>
                <a:spLocks noChangeArrowheads="1"/>
              </p:cNvSpPr>
              <p:nvPr/>
            </p:nvSpPr>
            <p:spPr bwMode="auto">
              <a:xfrm>
                <a:off x="4290" y="522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3" name="Oval 41"/>
              <p:cNvSpPr>
                <a:spLocks noChangeArrowheads="1"/>
              </p:cNvSpPr>
              <p:nvPr/>
            </p:nvSpPr>
            <p:spPr bwMode="auto">
              <a:xfrm>
                <a:off x="2520" y="666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4" name="Oval 42"/>
              <p:cNvSpPr>
                <a:spLocks noChangeArrowheads="1"/>
              </p:cNvSpPr>
              <p:nvPr/>
            </p:nvSpPr>
            <p:spPr bwMode="auto">
              <a:xfrm>
                <a:off x="4290" y="666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5" name="Oval 43"/>
              <p:cNvSpPr>
                <a:spLocks noChangeArrowheads="1"/>
              </p:cNvSpPr>
              <p:nvPr/>
            </p:nvSpPr>
            <p:spPr bwMode="auto">
              <a:xfrm>
                <a:off x="6075" y="810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6" name="Oval 44"/>
              <p:cNvSpPr>
                <a:spLocks noChangeArrowheads="1"/>
              </p:cNvSpPr>
              <p:nvPr/>
            </p:nvSpPr>
            <p:spPr bwMode="auto">
              <a:xfrm>
                <a:off x="2520" y="810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7" name="Oval 45"/>
              <p:cNvSpPr>
                <a:spLocks noChangeArrowheads="1"/>
              </p:cNvSpPr>
              <p:nvPr/>
            </p:nvSpPr>
            <p:spPr bwMode="auto">
              <a:xfrm>
                <a:off x="4290" y="810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8" name="Oval 46"/>
              <p:cNvSpPr>
                <a:spLocks noChangeArrowheads="1"/>
              </p:cNvSpPr>
              <p:nvPr/>
            </p:nvSpPr>
            <p:spPr bwMode="auto">
              <a:xfrm>
                <a:off x="6075" y="5948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099" name="Oval 47"/>
              <p:cNvSpPr>
                <a:spLocks noChangeArrowheads="1"/>
              </p:cNvSpPr>
              <p:nvPr/>
            </p:nvSpPr>
            <p:spPr bwMode="auto">
              <a:xfrm>
                <a:off x="7815" y="7037"/>
                <a:ext cx="510" cy="51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>
                  <a:spcBef>
                    <a:spcPct val="20000"/>
                  </a:spcBef>
                  <a:buSzPct val="100000"/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rgbClr val="063DE8"/>
                    </a:solidFill>
                    <a:latin typeface="Arial" panose="020B0604020202020204" pitchFamily="34" charset="0"/>
                  </a:defRPr>
                </a:lvl2pPr>
                <a:lvl3pPr marL="1143000" indent="-228600" algn="l">
                  <a:spcBef>
                    <a:spcPct val="20000"/>
                  </a:spcBef>
                  <a:buSzPct val="100000"/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l">
                  <a:spcBef>
                    <a:spcPct val="20000"/>
                  </a:spcBef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l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ko-KR" sz="1600" b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  <a:endParaRPr lang="ko-KR" altLang="ko-KR" sz="1600" b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cxnSp>
            <p:nvCxnSpPr>
              <p:cNvPr id="3100" name="AutoShape 48"/>
              <p:cNvCxnSpPr>
                <a:cxnSpLocks noChangeShapeType="1"/>
              </p:cNvCxnSpPr>
              <p:nvPr/>
            </p:nvCxnSpPr>
            <p:spPr bwMode="auto">
              <a:xfrm>
                <a:off x="3030" y="5498"/>
                <a:ext cx="12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1" name="AutoShape 49"/>
              <p:cNvCxnSpPr>
                <a:cxnSpLocks noChangeShapeType="1"/>
              </p:cNvCxnSpPr>
              <p:nvPr/>
            </p:nvCxnSpPr>
            <p:spPr bwMode="auto">
              <a:xfrm>
                <a:off x="4800" y="8357"/>
                <a:ext cx="12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2" name="AutoShape 50"/>
              <p:cNvCxnSpPr>
                <a:cxnSpLocks noChangeShapeType="1"/>
              </p:cNvCxnSpPr>
              <p:nvPr/>
            </p:nvCxnSpPr>
            <p:spPr bwMode="auto">
              <a:xfrm>
                <a:off x="3015" y="8357"/>
                <a:ext cx="12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3" name="AutoShape 51"/>
              <p:cNvCxnSpPr>
                <a:cxnSpLocks noChangeShapeType="1"/>
              </p:cNvCxnSpPr>
              <p:nvPr/>
            </p:nvCxnSpPr>
            <p:spPr bwMode="auto">
              <a:xfrm>
                <a:off x="3030" y="6932"/>
                <a:ext cx="12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4" name="AutoShape 52"/>
              <p:cNvCxnSpPr>
                <a:cxnSpLocks noChangeShapeType="1"/>
              </p:cNvCxnSpPr>
              <p:nvPr/>
            </p:nvCxnSpPr>
            <p:spPr bwMode="auto">
              <a:xfrm>
                <a:off x="2775" y="5738"/>
                <a:ext cx="0" cy="9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5" name="AutoShape 53"/>
              <p:cNvCxnSpPr>
                <a:cxnSpLocks noChangeShapeType="1"/>
              </p:cNvCxnSpPr>
              <p:nvPr/>
            </p:nvCxnSpPr>
            <p:spPr bwMode="auto">
              <a:xfrm>
                <a:off x="2775" y="7172"/>
                <a:ext cx="0" cy="9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6" name="AutoShape 54"/>
              <p:cNvCxnSpPr>
                <a:cxnSpLocks noChangeShapeType="1"/>
              </p:cNvCxnSpPr>
              <p:nvPr/>
            </p:nvCxnSpPr>
            <p:spPr bwMode="auto">
              <a:xfrm>
                <a:off x="4545" y="7178"/>
                <a:ext cx="0" cy="9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7" name="AutoShape 55"/>
              <p:cNvCxnSpPr>
                <a:cxnSpLocks noChangeShapeType="1"/>
              </p:cNvCxnSpPr>
              <p:nvPr/>
            </p:nvCxnSpPr>
            <p:spPr bwMode="auto">
              <a:xfrm>
                <a:off x="4545" y="5732"/>
                <a:ext cx="0" cy="9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8" name="AutoShape 56"/>
              <p:cNvCxnSpPr>
                <a:cxnSpLocks noChangeShapeType="1"/>
              </p:cNvCxnSpPr>
              <p:nvPr/>
            </p:nvCxnSpPr>
            <p:spPr bwMode="auto">
              <a:xfrm>
                <a:off x="6330" y="6458"/>
                <a:ext cx="0" cy="165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9" name="AutoShape 57"/>
              <p:cNvCxnSpPr>
                <a:cxnSpLocks noChangeShapeType="1"/>
              </p:cNvCxnSpPr>
              <p:nvPr/>
            </p:nvCxnSpPr>
            <p:spPr bwMode="auto">
              <a:xfrm>
                <a:off x="4800" y="5558"/>
                <a:ext cx="1275" cy="54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10" name="AutoShape 58"/>
              <p:cNvCxnSpPr>
                <a:cxnSpLocks noChangeShapeType="1"/>
              </p:cNvCxnSpPr>
              <p:nvPr/>
            </p:nvCxnSpPr>
            <p:spPr bwMode="auto">
              <a:xfrm flipV="1">
                <a:off x="4800" y="6302"/>
                <a:ext cx="1275" cy="60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11" name="AutoShape 59"/>
              <p:cNvCxnSpPr>
                <a:cxnSpLocks noChangeShapeType="1"/>
              </p:cNvCxnSpPr>
              <p:nvPr/>
            </p:nvCxnSpPr>
            <p:spPr bwMode="auto">
              <a:xfrm>
                <a:off x="6540" y="6362"/>
                <a:ext cx="1395" cy="6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12" name="AutoShape 60"/>
              <p:cNvCxnSpPr>
                <a:cxnSpLocks noChangeShapeType="1"/>
              </p:cNvCxnSpPr>
              <p:nvPr/>
            </p:nvCxnSpPr>
            <p:spPr bwMode="auto">
              <a:xfrm flipV="1">
                <a:off x="6585" y="7532"/>
                <a:ext cx="1350" cy="8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090" name="Text Box 61"/>
            <p:cNvSpPr txBox="1">
              <a:spLocks noChangeArrowheads="1"/>
            </p:cNvSpPr>
            <p:nvPr/>
          </p:nvSpPr>
          <p:spPr bwMode="auto">
            <a:xfrm>
              <a:off x="5910" y="7172"/>
              <a:ext cx="420" cy="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8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48"/>
    </mc:Choice>
    <mc:Fallback xmlns="">
      <p:transition spd="slow" advTm="8884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4" name="그룹 40"/>
          <p:cNvGrpSpPr>
            <a:grpSpLocks/>
          </p:cNvGrpSpPr>
          <p:nvPr/>
        </p:nvGrpSpPr>
        <p:grpSpPr bwMode="auto">
          <a:xfrm>
            <a:off x="2636785" y="2573905"/>
            <a:ext cx="3743325" cy="2252663"/>
            <a:chOff x="2500298" y="3648077"/>
            <a:chExt cx="3743325" cy="2252662"/>
          </a:xfrm>
        </p:grpSpPr>
        <p:sp>
          <p:nvSpPr>
            <p:cNvPr id="14355" name="Text Box 35"/>
            <p:cNvSpPr txBox="1">
              <a:spLocks noChangeArrowheads="1"/>
            </p:cNvSpPr>
            <p:nvPr/>
          </p:nvSpPr>
          <p:spPr bwMode="auto">
            <a:xfrm>
              <a:off x="5453048" y="4410077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6" name="Text Box 61"/>
            <p:cNvSpPr txBox="1">
              <a:spLocks noChangeArrowheads="1"/>
            </p:cNvSpPr>
            <p:nvPr/>
          </p:nvSpPr>
          <p:spPr bwMode="auto">
            <a:xfrm>
              <a:off x="4752961" y="4948239"/>
              <a:ext cx="266700" cy="2936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7" name="Text Box 33"/>
            <p:cNvSpPr txBox="1">
              <a:spLocks noChangeArrowheads="1"/>
            </p:cNvSpPr>
            <p:nvPr/>
          </p:nvSpPr>
          <p:spPr bwMode="auto">
            <a:xfrm>
              <a:off x="4290998" y="5429265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8" name="Text Box 29"/>
            <p:cNvSpPr txBox="1">
              <a:spLocks noChangeArrowheads="1"/>
            </p:cNvSpPr>
            <p:nvPr/>
          </p:nvSpPr>
          <p:spPr bwMode="auto">
            <a:xfrm>
              <a:off x="2500298" y="5200652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59" name="Text Box 34"/>
            <p:cNvSpPr txBox="1">
              <a:spLocks noChangeArrowheads="1"/>
            </p:cNvSpPr>
            <p:nvPr/>
          </p:nvSpPr>
          <p:spPr bwMode="auto">
            <a:xfrm>
              <a:off x="4243373" y="4381502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0" name="Text Box 26"/>
            <p:cNvSpPr txBox="1">
              <a:spLocks noChangeArrowheads="1"/>
            </p:cNvSpPr>
            <p:nvPr/>
          </p:nvSpPr>
          <p:spPr bwMode="auto">
            <a:xfrm>
              <a:off x="3652823" y="4295777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1" name="Text Box 30"/>
            <p:cNvSpPr txBox="1">
              <a:spLocks noChangeArrowheads="1"/>
            </p:cNvSpPr>
            <p:nvPr/>
          </p:nvSpPr>
          <p:spPr bwMode="auto">
            <a:xfrm>
              <a:off x="2500298" y="4276727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2" name="Text Box 32"/>
            <p:cNvSpPr txBox="1">
              <a:spLocks noChangeArrowheads="1"/>
            </p:cNvSpPr>
            <p:nvPr/>
          </p:nvSpPr>
          <p:spPr bwMode="auto">
            <a:xfrm>
              <a:off x="3119423" y="3648077"/>
              <a:ext cx="266700" cy="293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3" name="Oval 4"/>
            <p:cNvSpPr>
              <a:spLocks noChangeArrowheads="1"/>
            </p:cNvSpPr>
            <p:nvPr/>
          </p:nvSpPr>
          <p:spPr bwMode="auto">
            <a:xfrm>
              <a:off x="2557448" y="3748089"/>
              <a:ext cx="323850" cy="3238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4" name="Oval 5"/>
            <p:cNvSpPr>
              <a:spLocks noChangeArrowheads="1"/>
            </p:cNvSpPr>
            <p:nvPr/>
          </p:nvSpPr>
          <p:spPr bwMode="auto">
            <a:xfrm>
              <a:off x="3681398" y="3748089"/>
              <a:ext cx="323850" cy="3238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5" name="Oval 6"/>
            <p:cNvSpPr>
              <a:spLocks noChangeArrowheads="1"/>
            </p:cNvSpPr>
            <p:nvPr/>
          </p:nvSpPr>
          <p:spPr bwMode="auto">
            <a:xfrm>
              <a:off x="2557448" y="4662489"/>
              <a:ext cx="323850" cy="3238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6" name="Oval 7"/>
            <p:cNvSpPr>
              <a:spLocks noChangeArrowheads="1"/>
            </p:cNvSpPr>
            <p:nvPr/>
          </p:nvSpPr>
          <p:spPr bwMode="auto">
            <a:xfrm>
              <a:off x="3681398" y="4662489"/>
              <a:ext cx="323850" cy="323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7" name="Oval 8"/>
            <p:cNvSpPr>
              <a:spLocks noChangeArrowheads="1"/>
            </p:cNvSpPr>
            <p:nvPr/>
          </p:nvSpPr>
          <p:spPr bwMode="auto">
            <a:xfrm>
              <a:off x="4814873" y="5576889"/>
              <a:ext cx="323850" cy="323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8" name="Oval 9"/>
            <p:cNvSpPr>
              <a:spLocks noChangeArrowheads="1"/>
            </p:cNvSpPr>
            <p:nvPr/>
          </p:nvSpPr>
          <p:spPr bwMode="auto">
            <a:xfrm>
              <a:off x="2557448" y="5576889"/>
              <a:ext cx="323850" cy="323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69" name="Oval 10"/>
            <p:cNvSpPr>
              <a:spLocks noChangeArrowheads="1"/>
            </p:cNvSpPr>
            <p:nvPr/>
          </p:nvSpPr>
          <p:spPr bwMode="auto">
            <a:xfrm>
              <a:off x="3681398" y="5576889"/>
              <a:ext cx="323850" cy="323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70" name="Oval 11"/>
            <p:cNvSpPr>
              <a:spLocks noChangeArrowheads="1"/>
            </p:cNvSpPr>
            <p:nvPr/>
          </p:nvSpPr>
          <p:spPr bwMode="auto">
            <a:xfrm>
              <a:off x="4814873" y="4205289"/>
              <a:ext cx="323850" cy="323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371" name="Oval 12"/>
            <p:cNvSpPr>
              <a:spLocks noChangeArrowheads="1"/>
            </p:cNvSpPr>
            <p:nvPr/>
          </p:nvSpPr>
          <p:spPr bwMode="auto">
            <a:xfrm>
              <a:off x="5919773" y="4897439"/>
              <a:ext cx="323850" cy="3238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>
                <a:spcBef>
                  <a:spcPct val="20000"/>
                </a:spcBef>
                <a:buSzPct val="100000"/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rgbClr val="063DE8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spcBef>
                  <a:spcPct val="2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spcBef>
                  <a:spcPct val="2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600" b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ko-KR" sz="1600" b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cxnSp>
          <p:nvCxnSpPr>
            <p:cNvPr id="14372" name="AutoShape 13"/>
            <p:cNvCxnSpPr>
              <a:cxnSpLocks noChangeShapeType="1"/>
            </p:cNvCxnSpPr>
            <p:nvPr/>
          </p:nvCxnSpPr>
          <p:spPr bwMode="auto">
            <a:xfrm>
              <a:off x="2881298" y="3919539"/>
              <a:ext cx="800100" cy="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3" name="AutoShape 14"/>
            <p:cNvCxnSpPr>
              <a:cxnSpLocks noChangeShapeType="1"/>
            </p:cNvCxnSpPr>
            <p:nvPr/>
          </p:nvCxnSpPr>
          <p:spPr bwMode="auto">
            <a:xfrm>
              <a:off x="4005248" y="5735639"/>
              <a:ext cx="800100" cy="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4" name="AutoShape 17"/>
            <p:cNvCxnSpPr>
              <a:cxnSpLocks noChangeShapeType="1"/>
            </p:cNvCxnSpPr>
            <p:nvPr/>
          </p:nvCxnSpPr>
          <p:spPr bwMode="auto">
            <a:xfrm>
              <a:off x="2719373" y="4071939"/>
              <a:ext cx="0" cy="59055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5" name="AutoShape 18"/>
            <p:cNvCxnSpPr>
              <a:cxnSpLocks noChangeShapeType="1"/>
            </p:cNvCxnSpPr>
            <p:nvPr/>
          </p:nvCxnSpPr>
          <p:spPr bwMode="auto">
            <a:xfrm>
              <a:off x="2719373" y="4983164"/>
              <a:ext cx="0" cy="59055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6" name="AutoShape 20"/>
            <p:cNvCxnSpPr>
              <a:cxnSpLocks noChangeShapeType="1"/>
            </p:cNvCxnSpPr>
            <p:nvPr/>
          </p:nvCxnSpPr>
          <p:spPr bwMode="auto">
            <a:xfrm>
              <a:off x="3843323" y="4068764"/>
              <a:ext cx="0" cy="59055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7" name="AutoShape 21"/>
            <p:cNvCxnSpPr>
              <a:cxnSpLocks noChangeShapeType="1"/>
            </p:cNvCxnSpPr>
            <p:nvPr/>
          </p:nvCxnSpPr>
          <p:spPr bwMode="auto">
            <a:xfrm>
              <a:off x="4976798" y="4529139"/>
              <a:ext cx="0" cy="104775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8" name="AutoShape 23"/>
            <p:cNvCxnSpPr>
              <a:cxnSpLocks noChangeShapeType="1"/>
            </p:cNvCxnSpPr>
            <p:nvPr/>
          </p:nvCxnSpPr>
          <p:spPr bwMode="auto">
            <a:xfrm flipV="1">
              <a:off x="4005248" y="4430714"/>
              <a:ext cx="809625" cy="38100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9" name="AutoShape 24"/>
            <p:cNvCxnSpPr>
              <a:cxnSpLocks noChangeShapeType="1"/>
            </p:cNvCxnSpPr>
            <p:nvPr/>
          </p:nvCxnSpPr>
          <p:spPr bwMode="auto">
            <a:xfrm>
              <a:off x="5110148" y="4468814"/>
              <a:ext cx="885825" cy="428625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656565" y="4829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ea typeface="굴림" panose="020B0600000101010101" pitchFamily="50" charset="-127"/>
              </a:rPr>
              <a:t>최소신장트리</a:t>
            </a:r>
            <a:r>
              <a:rPr lang="en-US" altLang="ko-KR" dirty="0" smtClean="0">
                <a:ea typeface="굴림" panose="020B0600000101010101" pitchFamily="50" charset="-127"/>
              </a:rPr>
              <a:t>(Minimum Spanning Tree)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8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22"/>
    </mc:Choice>
    <mc:Fallback xmlns="">
      <p:transition spd="slow" advTm="44022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950" y="2123855"/>
            <a:ext cx="4680520" cy="2167171"/>
          </a:xfrm>
          <a:prstGeom prst="rect">
            <a:avLst/>
          </a:prstGeom>
        </p:spPr>
      </p:pic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간선들의 </a:t>
            </a:r>
            <a:r>
              <a:rPr lang="ko-KR" altLang="en-US" dirty="0"/>
              <a:t>가중치 합이 최소인 </a:t>
            </a:r>
            <a:r>
              <a:rPr lang="ko-KR" altLang="en-US" dirty="0" smtClean="0"/>
              <a:t>신장 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en-US" altLang="ko-KR" dirty="0"/>
              <a:t>(n-1)</a:t>
            </a:r>
            <a:r>
              <a:rPr lang="ko-KR" altLang="en-US" dirty="0"/>
              <a:t>개의 간선만 사용</a:t>
            </a:r>
          </a:p>
          <a:p>
            <a:pPr lvl="1"/>
            <a:r>
              <a:rPr lang="ko-KR" altLang="en-US" dirty="0"/>
              <a:t>사이클이 포함되면 </a:t>
            </a:r>
            <a:r>
              <a:rPr lang="ko-KR" altLang="en-US" dirty="0" smtClean="0"/>
              <a:t>안됨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MST</a:t>
            </a:r>
            <a:r>
              <a:rPr lang="ko-KR" altLang="en-US" dirty="0" smtClean="0"/>
              <a:t>의 응용</a:t>
            </a:r>
          </a:p>
          <a:p>
            <a:pPr lvl="1"/>
            <a:r>
              <a:rPr lang="ko-KR" altLang="en-US" dirty="0" smtClean="0"/>
              <a:t>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배관 건설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모두 연결하면서 길이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비용을 최소화</a:t>
            </a:r>
          </a:p>
          <a:p>
            <a:pPr lvl="1"/>
            <a:r>
              <a:rPr lang="ko-KR" altLang="en-US" dirty="0" smtClean="0"/>
              <a:t>전기 회로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단자를 모두 연결하면서 전선의 길이를 최소화</a:t>
            </a:r>
            <a:endParaRPr lang="en-US" altLang="ko-KR" dirty="0" smtClean="0"/>
          </a:p>
          <a:p>
            <a:r>
              <a:rPr lang="en-US" altLang="ko-KR" dirty="0" err="1" smtClean="0"/>
              <a:t>Kruskal</a:t>
            </a:r>
            <a:r>
              <a:rPr lang="en-US" altLang="ko-KR" dirty="0" smtClean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en-US" altLang="ko-KR" dirty="0"/>
              <a:t>Prim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최소비용 </a:t>
            </a:r>
            <a:r>
              <a:rPr lang="ko-KR" altLang="en-US" dirty="0" err="1" smtClean="0"/>
              <a:t>신장트리란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97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3"/>
    </mc:Choice>
    <mc:Fallback xmlns="">
      <p:transition spd="slow" advTm="2364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탐욕적인 방법</a:t>
            </a:r>
            <a:r>
              <a:rPr lang="en-US" altLang="ko-KR" dirty="0" smtClean="0"/>
              <a:t>(greedy method)</a:t>
            </a:r>
          </a:p>
          <a:p>
            <a:pPr lvl="1"/>
            <a:r>
              <a:rPr lang="ko-KR" altLang="en-US" dirty="0"/>
              <a:t>“그 순간에 </a:t>
            </a:r>
            <a:r>
              <a:rPr lang="ko-KR" altLang="en-US" dirty="0" err="1"/>
              <a:t>최적”</a:t>
            </a:r>
            <a:r>
              <a:rPr lang="ko-KR" altLang="en-US" dirty="0" err="1" smtClean="0"/>
              <a:t>이라고</a:t>
            </a:r>
            <a:r>
              <a:rPr lang="ko-KR" altLang="en-US" dirty="0" smtClean="0"/>
              <a:t> </a:t>
            </a:r>
            <a:r>
              <a:rPr lang="ko-KR" altLang="en-US" dirty="0"/>
              <a:t>생각되는 것을 </a:t>
            </a:r>
            <a:r>
              <a:rPr lang="ko-KR" altLang="en-US" dirty="0" smtClean="0"/>
              <a:t>선택</a:t>
            </a:r>
          </a:p>
          <a:p>
            <a:pPr lvl="1"/>
            <a:r>
              <a:rPr lang="ko-KR" altLang="en-US" dirty="0" smtClean="0"/>
              <a:t>각 단계에서 최선의 답을 선택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최종적인 해답에 도달</a:t>
            </a:r>
          </a:p>
          <a:p>
            <a:pPr lvl="1"/>
            <a:r>
              <a:rPr lang="ko-KR" altLang="en-US" dirty="0" smtClean="0"/>
              <a:t>항상 최적의 해답을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주는지 검증 필요함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Kruskal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MST </a:t>
            </a:r>
            <a:r>
              <a:rPr lang="ko-KR" altLang="en-US" dirty="0" smtClean="0"/>
              <a:t>알고리즘은 최적의 해답임이 증명됨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/>
              <a:t>Kruskal</a:t>
            </a:r>
            <a:r>
              <a:rPr lang="ko-KR" altLang="en-US" dirty="0"/>
              <a:t>의 </a:t>
            </a:r>
            <a:r>
              <a:rPr lang="en-US" altLang="ko-KR" dirty="0"/>
              <a:t>MST </a:t>
            </a:r>
            <a:r>
              <a:rPr lang="ko-KR" altLang="en-US" dirty="0"/>
              <a:t>알고리즘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3474005"/>
            <a:ext cx="6324909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22"/>
    </mc:Choice>
    <mc:Fallback xmlns="">
      <p:transition spd="slow" advTm="11602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/>
              <a:t>Kruskal</a:t>
            </a:r>
            <a:r>
              <a:rPr lang="ko-KR" altLang="en-US" dirty="0" smtClean="0"/>
              <a:t>의 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493785"/>
            <a:ext cx="8208361" cy="28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6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47"/>
    </mc:Choice>
    <mc:Fallback xmlns="">
      <p:transition spd="slow" advTm="3464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 smtClean="0"/>
              <a:t>Kruskal</a:t>
            </a:r>
            <a:r>
              <a:rPr lang="ko-KR" altLang="en-US" sz="3200" dirty="0" smtClean="0"/>
              <a:t>의 알고리즘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4" y="1223755"/>
            <a:ext cx="5490610" cy="14489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64" y="2843935"/>
            <a:ext cx="5490611" cy="1526712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664" y="4583270"/>
            <a:ext cx="5490610" cy="14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01"/>
    </mc:Choice>
    <mc:Fallback xmlns="">
      <p:transition spd="slow" advTm="17100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374" x="2914650" y="3786188"/>
          <p14:tracePt t="5544" x="2900363" y="3786188"/>
          <p14:tracePt t="5547" x="2900363" y="3771900"/>
          <p14:tracePt t="5559" x="2894013" y="3771900"/>
          <p14:tracePt t="5573" x="2857500" y="3743325"/>
          <p14:tracePt t="5590" x="2786063" y="3694113"/>
          <p14:tracePt t="5594" x="2736850" y="3657600"/>
          <p14:tracePt t="5612" x="2636838" y="3608388"/>
          <p14:tracePt t="5628" x="2528888" y="3543300"/>
          <p14:tracePt t="5646" x="2436813" y="3486150"/>
          <p14:tracePt t="5662" x="2379663" y="3414713"/>
          <p14:tracePt t="5676" x="2314575" y="3336925"/>
          <p14:tracePt t="5693" x="2265363" y="3200400"/>
          <p14:tracePt t="5710" x="2243138" y="3086100"/>
          <p14:tracePt t="5727" x="2193925" y="2951163"/>
          <p14:tracePt t="5745" x="2143125" y="2851150"/>
          <p14:tracePt t="5762" x="2108200" y="2722563"/>
          <p14:tracePt t="5778" x="2065338" y="2600325"/>
          <p14:tracePt t="5795" x="2028825" y="2551113"/>
          <p14:tracePt t="5813" x="1985963" y="2443163"/>
          <p14:tracePt t="5829" x="1971675" y="2400300"/>
          <p14:tracePt t="5846" x="1951038" y="2343150"/>
          <p14:tracePt t="5863" x="1936750" y="2265363"/>
          <p14:tracePt t="5880" x="1914525" y="2193925"/>
          <p14:tracePt t="5897" x="1914525" y="2128838"/>
          <p14:tracePt t="5914" x="1914525" y="2085975"/>
          <p14:tracePt t="5932" x="1914525" y="2051050"/>
          <p14:tracePt t="5948" x="1914525" y="2036763"/>
          <p14:tracePt t="5965" x="1914525" y="2014538"/>
          <p14:tracePt t="5984" x="1936750" y="2000250"/>
          <p14:tracePt t="6000" x="1951038" y="1971675"/>
          <p14:tracePt t="6018" x="1965325" y="1936750"/>
          <p14:tracePt t="6033" x="1993900" y="1885950"/>
          <p14:tracePt t="6051" x="1993900" y="1836738"/>
          <p14:tracePt t="6069" x="2000250" y="1808163"/>
          <p14:tracePt t="6085" x="2000250" y="1793875"/>
          <p14:tracePt t="6101" x="2022475" y="1779588"/>
          <p14:tracePt t="6118" x="2028825" y="1757363"/>
          <p14:tracePt t="6135" x="2057400" y="1743075"/>
          <p14:tracePt t="6154" x="2085975" y="1722438"/>
          <p14:tracePt t="6173" x="2122488" y="1714500"/>
          <p14:tracePt t="6188" x="2128838" y="1714500"/>
          <p14:tracePt t="6203" x="2165350" y="1708150"/>
          <p14:tracePt t="6221" x="2200275" y="1700213"/>
          <p14:tracePt t="6245" x="2265363" y="1693863"/>
          <p14:tracePt t="6255" x="2308225" y="1685925"/>
          <p14:tracePt t="6258" x="2328863" y="1679575"/>
          <p14:tracePt t="6273" x="2379663" y="1665288"/>
          <p14:tracePt t="6291" x="2436813" y="1651000"/>
          <p14:tracePt t="6308" x="2465388" y="1643063"/>
          <p14:tracePt t="6325" x="2486025" y="1643063"/>
          <p14:tracePt t="6341" x="2522538" y="1643063"/>
          <p14:tracePt t="6358" x="2551113" y="1636713"/>
          <p14:tracePt t="6376" x="2608263" y="1636713"/>
          <p14:tracePt t="6391" x="2628900" y="1636713"/>
          <p14:tracePt t="6408" x="2651125" y="1628775"/>
          <p14:tracePt t="6426" x="2657475" y="1628775"/>
          <p14:tracePt t="6444" x="2665413" y="1628775"/>
          <p14:tracePt t="6460" x="2679700" y="1628775"/>
          <p14:tracePt t="6476" x="2714625" y="1636713"/>
          <p14:tracePt t="6494" x="2743200" y="1636713"/>
          <p14:tracePt t="6511" x="2757488" y="1636713"/>
          <p14:tracePt t="6528" x="2771775" y="1636713"/>
          <p14:tracePt t="6648" x="2779713" y="1636713"/>
          <p14:tracePt t="6656" x="2779713" y="1643063"/>
          <p14:tracePt t="6665" x="2779713" y="1651000"/>
          <p14:tracePt t="6681" x="2779713" y="1679575"/>
          <p14:tracePt t="6699" x="2779713" y="1693863"/>
          <p14:tracePt t="6717" x="2779713" y="1714500"/>
          <p14:tracePt t="6731" x="2779713" y="1728788"/>
          <p14:tracePt t="6735" x="2779713" y="1736725"/>
          <p14:tracePt t="6749" x="2779713" y="1765300"/>
          <p14:tracePt t="6766" x="2779713" y="1785938"/>
          <p14:tracePt t="6783" x="2779713" y="1808163"/>
          <p14:tracePt t="6800" x="2771775" y="1836738"/>
          <p14:tracePt t="6817" x="2765425" y="1865313"/>
          <p14:tracePt t="6834" x="2757488" y="1885950"/>
          <p14:tracePt t="6855" x="2743200" y="1914525"/>
          <p14:tracePt t="6874" x="2736850" y="1936750"/>
          <p14:tracePt t="6885" x="2728913" y="1957388"/>
          <p14:tracePt t="6902" x="2728913" y="1965325"/>
          <p14:tracePt t="6921" x="2714625" y="1985963"/>
          <p14:tracePt t="6937" x="2708275" y="2000250"/>
          <p14:tracePt t="6953" x="2693988" y="2014538"/>
          <p14:tracePt t="6970" x="2679700" y="2022475"/>
          <p14:tracePt t="6988" x="2671763" y="2028825"/>
          <p14:tracePt t="7005" x="2651125" y="2036763"/>
          <p14:tracePt t="7021" x="2636838" y="2043113"/>
          <p14:tracePt t="7039" x="2600325" y="2057400"/>
          <p14:tracePt t="7057" x="2571750" y="2065338"/>
          <p14:tracePt t="7074" x="2508250" y="2085975"/>
          <p14:tracePt t="7089" x="2471738" y="2085975"/>
          <p14:tracePt t="7106" x="2428875" y="2085975"/>
          <p14:tracePt t="7127" x="2371725" y="2093913"/>
          <p14:tracePt t="7141" x="2343150" y="2093913"/>
          <p14:tracePt t="7159" x="2308225" y="2093913"/>
          <p14:tracePt t="7175" x="2293938" y="2093913"/>
          <p14:tracePt t="7192" x="2257425" y="2079625"/>
          <p14:tracePt t="7211" x="2214563" y="2057400"/>
          <p14:tracePt t="7227" x="2179638" y="2036763"/>
          <p14:tracePt t="7244" x="2151063" y="2028825"/>
          <p14:tracePt t="7261" x="2128838" y="2022475"/>
          <p14:tracePt t="7279" x="2108200" y="2014538"/>
          <p14:tracePt t="7295" x="2093913" y="2008188"/>
          <p14:tracePt t="7315" x="2093913" y="2000250"/>
          <p14:tracePt t="7328" x="2085975" y="2000250"/>
          <p14:tracePt t="7345" x="2079625" y="1985963"/>
          <p14:tracePt t="7362" x="2071688" y="1957388"/>
          <p14:tracePt t="7380" x="2051050" y="1928813"/>
          <p14:tracePt t="7397" x="2036763" y="1879600"/>
          <p14:tracePt t="7415" x="2028825" y="1865313"/>
          <p14:tracePt t="7431" x="2028825" y="1857375"/>
          <p14:tracePt t="7448" x="2028825" y="1843088"/>
          <p14:tracePt t="7464" x="2022475" y="1822450"/>
          <p14:tracePt t="7482" x="2022475" y="1793875"/>
          <p14:tracePt t="7499" x="2028825" y="1771650"/>
          <p14:tracePt t="7518" x="2043113" y="1743075"/>
          <p14:tracePt t="7534" x="2043113" y="1722438"/>
          <p14:tracePt t="7550" x="2043113" y="1700213"/>
          <p14:tracePt t="7568" x="2051050" y="1665288"/>
          <p14:tracePt t="7585" x="2051050" y="1643063"/>
          <p14:tracePt t="7586" x="2051050" y="1636713"/>
          <p14:tracePt t="7602" x="2051050" y="1628775"/>
          <p14:tracePt t="7624" x="2051050" y="1622425"/>
          <p14:tracePt t="7676" x="2051050" y="1614488"/>
          <p14:tracePt t="7689" x="2051050" y="1608138"/>
          <p14:tracePt t="7696" x="2051050" y="1600200"/>
          <p14:tracePt t="7714" x="2051050" y="1593850"/>
          <p14:tracePt t="7724" x="2051050" y="1585913"/>
          <p14:tracePt t="7738" x="2051050" y="1579563"/>
          <p14:tracePt t="7754" x="2051050" y="1571625"/>
          <p14:tracePt t="7773" x="2051050" y="1565275"/>
          <p14:tracePt t="7893" x="2051050" y="1557338"/>
          <p14:tracePt t="7899" x="2043113" y="1557338"/>
          <p14:tracePt t="7964" x="2043113" y="1550988"/>
          <p14:tracePt t="7993" x="2036763" y="1550988"/>
          <p14:tracePt t="8000" x="2036763" y="1543050"/>
          <p14:tracePt t="8447" x="2028825" y="1543050"/>
          <p14:tracePt t="8515" x="2028825" y="1550988"/>
          <p14:tracePt t="8549" x="2028825" y="1557338"/>
          <p14:tracePt t="9260" x="2022475" y="1571625"/>
          <p14:tracePt t="9277" x="2022475" y="1579563"/>
          <p14:tracePt t="9288" x="2022475" y="1585913"/>
          <p14:tracePt t="9298" x="2022475" y="1593850"/>
          <p14:tracePt t="9313" x="2022475" y="1600200"/>
          <p14:tracePt t="9329" x="2022475" y="1608138"/>
          <p14:tracePt t="9344" x="2022475" y="1614488"/>
          <p14:tracePt t="9353" x="2022475" y="1622425"/>
          <p14:tracePt t="9370" x="2022475" y="1628775"/>
          <p14:tracePt t="9398" x="2022475" y="1636713"/>
          <p14:tracePt t="9416" x="2022475" y="1643063"/>
          <p14:tracePt t="9426" x="2014538" y="1651000"/>
          <p14:tracePt t="9445" x="2014538" y="1657350"/>
          <p14:tracePt t="9464" x="2014538" y="1665288"/>
          <p14:tracePt t="9472" x="2014538" y="1671638"/>
          <p14:tracePt t="9490" x="2014538" y="1679575"/>
          <p14:tracePt t="9505" x="2014538" y="1693863"/>
          <p14:tracePt t="9523" x="2014538" y="1708150"/>
          <p14:tracePt t="9540" x="2014538" y="1714500"/>
          <p14:tracePt t="9557" x="2014538" y="1722438"/>
          <p14:tracePt t="9574" x="2014538" y="1728788"/>
          <p14:tracePt t="9591" x="2014538" y="1751013"/>
          <p14:tracePt t="9608" x="2014538" y="1765300"/>
          <p14:tracePt t="9625" x="2014538" y="1779588"/>
          <p14:tracePt t="9643" x="2014538" y="1793875"/>
          <p14:tracePt t="9660" x="2014538" y="1814513"/>
          <p14:tracePt t="9675" x="2014538" y="1828800"/>
          <p14:tracePt t="9695" x="2014538" y="1851025"/>
          <p14:tracePt t="9711" x="2014538" y="1865313"/>
          <p14:tracePt t="9728" x="2014538" y="1885950"/>
          <p14:tracePt t="9734" x="2014538" y="1893888"/>
          <p14:tracePt t="9744" x="2008188" y="1900238"/>
          <p14:tracePt t="9761" x="2008188" y="1914525"/>
          <p14:tracePt t="9779" x="1993900" y="1936750"/>
          <p14:tracePt t="9795" x="1993900" y="1951038"/>
          <p14:tracePt t="9814" x="1985963" y="1957388"/>
          <p14:tracePt t="9830" x="1985963" y="1965325"/>
          <p14:tracePt t="11347" x="1979613" y="1965325"/>
          <p14:tracePt t="11351" x="1979613" y="1943100"/>
          <p14:tracePt t="11365" x="1979613" y="1893888"/>
          <p14:tracePt t="11378" x="1979613" y="1851025"/>
          <p14:tracePt t="11393" x="1979613" y="1800225"/>
          <p14:tracePt t="11409" x="1979613" y="1765300"/>
          <p14:tracePt t="11427" x="1979613" y="1743075"/>
          <p14:tracePt t="11445" x="1979613" y="1700213"/>
          <p14:tracePt t="11461" x="1979613" y="1665288"/>
          <p14:tracePt t="11478" x="1979613" y="1643063"/>
          <p14:tracePt t="11497" x="1985963" y="1600200"/>
          <p14:tracePt t="11511" x="1993900" y="1557338"/>
          <p14:tracePt t="11529" x="1993900" y="1543050"/>
          <p14:tracePt t="11549" x="1993900" y="1528763"/>
          <p14:tracePt t="11648" x="1993900" y="1536700"/>
          <p14:tracePt t="11655" x="1985963" y="1557338"/>
          <p14:tracePt t="11667" x="1979613" y="1571625"/>
          <p14:tracePt t="11684" x="1965325" y="1600200"/>
          <p14:tracePt t="11698" x="1943100" y="1643063"/>
          <p14:tracePt t="11717" x="1936750" y="1685925"/>
          <p14:tracePt t="11732" x="1928813" y="1693863"/>
          <p14:tracePt t="11736" x="1928813" y="1708150"/>
          <p14:tracePt t="11749" x="1928813" y="1736725"/>
          <p14:tracePt t="11765" x="1914525" y="1771650"/>
          <p14:tracePt t="11784" x="1908175" y="1800225"/>
          <p14:tracePt t="11801" x="1900238" y="1814513"/>
          <p14:tracePt t="11817" x="1900238" y="1828800"/>
          <p14:tracePt t="11834" x="1900238" y="1836738"/>
          <p14:tracePt t="11851" x="1900238" y="1843088"/>
          <p14:tracePt t="12039" x="1900238" y="1836738"/>
          <p14:tracePt t="12048" x="1900238" y="1814513"/>
          <p14:tracePt t="12058" x="1900238" y="1800225"/>
          <p14:tracePt t="12071" x="1900238" y="1785938"/>
          <p14:tracePt t="12089" x="1900238" y="1779588"/>
          <p14:tracePt t="12105" x="1900238" y="1771650"/>
          <p14:tracePt t="12124" x="1900238" y="1757363"/>
          <p14:tracePt t="12140" x="1908175" y="1728788"/>
          <p14:tracePt t="12157" x="1914525" y="1708150"/>
          <p14:tracePt t="12173" x="1922463" y="1685925"/>
          <p14:tracePt t="12191" x="1928813" y="1671638"/>
          <p14:tracePt t="12315" x="1928813" y="1679575"/>
          <p14:tracePt t="12322" x="1936750" y="1693863"/>
          <p14:tracePt t="12329" x="1936750" y="1708150"/>
          <p14:tracePt t="12348" x="1936750" y="1743075"/>
          <p14:tracePt t="12364" x="1936750" y="1793875"/>
          <p14:tracePt t="12377" x="1936750" y="1836738"/>
          <p14:tracePt t="12394" x="1936750" y="1871663"/>
          <p14:tracePt t="12412" x="1936750" y="1922463"/>
          <p14:tracePt t="12428" x="1936750" y="1951038"/>
          <p14:tracePt t="12446" x="1936750" y="1965325"/>
          <p14:tracePt t="12463" x="1936750" y="1985963"/>
          <p14:tracePt t="12484" x="1936750" y="2014538"/>
          <p14:tracePt t="12500" x="1928813" y="2022475"/>
          <p14:tracePt t="12515" x="1922463" y="2028825"/>
          <p14:tracePt t="12532" x="1922463" y="2036763"/>
          <p14:tracePt t="12837" x="1922463" y="2028825"/>
          <p14:tracePt t="12844" x="1922463" y="2014538"/>
          <p14:tracePt t="12853" x="1922463" y="2008188"/>
          <p14:tracePt t="12869" x="1922463" y="2000250"/>
          <p14:tracePt t="12888" x="1922463" y="1979613"/>
          <p14:tracePt t="12906" x="1922463" y="1957388"/>
          <p14:tracePt t="12924" x="1928813" y="1893888"/>
          <p14:tracePt t="12939" x="1943100" y="1828800"/>
          <p14:tracePt t="12957" x="1951038" y="1779588"/>
          <p14:tracePt t="12975" x="1951038" y="1736725"/>
          <p14:tracePt t="12989" x="1951038" y="1722438"/>
          <p14:tracePt t="13006" x="1951038" y="1714500"/>
          <p14:tracePt t="13024" x="1957388" y="1708150"/>
          <p14:tracePt t="13040" x="1957388" y="1685925"/>
          <p14:tracePt t="13058" x="1979613" y="1665288"/>
          <p14:tracePt t="13075" x="1979613" y="1651000"/>
          <p14:tracePt t="13377" x="1979613" y="1657350"/>
          <p14:tracePt t="13385" x="1979613" y="1671638"/>
          <p14:tracePt t="13399" x="1979613" y="1693863"/>
          <p14:tracePt t="13414" x="1979613" y="1700213"/>
          <p14:tracePt t="13450" x="1979613" y="1708150"/>
          <p14:tracePt t="13467" x="1979613" y="1714500"/>
          <p14:tracePt t="13483" x="1979613" y="1728788"/>
          <p14:tracePt t="13500" x="1979613" y="1751013"/>
          <p14:tracePt t="13516" x="1979613" y="1771650"/>
          <p14:tracePt t="13533" x="1979613" y="1793875"/>
          <p14:tracePt t="13550" x="1979613" y="1808163"/>
          <p14:tracePt t="14694" x="1979613" y="1800225"/>
          <p14:tracePt t="14711" x="1971675" y="1793875"/>
          <p14:tracePt t="14727" x="1971675" y="1785938"/>
          <p14:tracePt t="14742" x="1971675" y="1779588"/>
          <p14:tracePt t="14759" x="1971675" y="1771650"/>
          <p14:tracePt t="14908" x="1971675" y="1765300"/>
          <p14:tracePt t="14927" x="1971675" y="1771650"/>
          <p14:tracePt t="14933" x="1971675" y="1779588"/>
          <p14:tracePt t="14945" x="1971675" y="1793875"/>
          <p14:tracePt t="14961" x="1971675" y="1800225"/>
          <p14:tracePt t="14977" x="1971675" y="1808163"/>
          <p14:tracePt t="14995" x="1971675" y="1814513"/>
          <p14:tracePt t="15012" x="1971675" y="1828800"/>
          <p14:tracePt t="15029" x="1965325" y="1843088"/>
          <p14:tracePt t="15045" x="1965325" y="1857375"/>
          <p14:tracePt t="15140" x="1965325" y="1865313"/>
          <p14:tracePt t="15174" x="1965325" y="1871663"/>
          <p14:tracePt t="15195" x="1965325" y="1879600"/>
          <p14:tracePt t="15242" x="1965325" y="1885950"/>
          <p14:tracePt t="15320" x="1965325" y="1893888"/>
          <p14:tracePt t="15346" x="1957388" y="1900238"/>
          <p14:tracePt t="16351" x="1957388" y="1885950"/>
          <p14:tracePt t="16367" x="1957388" y="1871663"/>
          <p14:tracePt t="16375" x="1957388" y="1851025"/>
          <p14:tracePt t="16388" x="1957388" y="1822450"/>
          <p14:tracePt t="16405" x="1951038" y="1765300"/>
          <p14:tracePt t="16424" x="1951038" y="1722438"/>
          <p14:tracePt t="16440" x="1943100" y="1700213"/>
          <p14:tracePt t="16455" x="1943100" y="1693863"/>
          <p14:tracePt t="16472" x="1943100" y="1679575"/>
          <p14:tracePt t="16490" x="1943100" y="1671638"/>
          <p14:tracePt t="16506" x="1943100" y="1665288"/>
          <p14:tracePt t="16541" x="1943100" y="1651000"/>
          <p14:tracePt t="16558" x="1943100" y="1643063"/>
          <p14:tracePt t="16577" x="1943100" y="1628775"/>
          <p14:tracePt t="16803" x="1943100" y="1651000"/>
          <p14:tracePt t="16817" x="1943100" y="1665288"/>
          <p14:tracePt t="16831" x="1943100" y="1679575"/>
          <p14:tracePt t="16847" x="1943100" y="1700213"/>
          <p14:tracePt t="16865" x="1943100" y="1714500"/>
          <p14:tracePt t="16883" x="1943100" y="1722438"/>
          <p14:tracePt t="16903" x="1943100" y="1736725"/>
          <p14:tracePt t="16918" x="1943100" y="1757363"/>
          <p14:tracePt t="16933" x="1943100" y="1771650"/>
          <p14:tracePt t="16950" x="1943100" y="1793875"/>
          <p14:tracePt t="16967" x="1943100" y="1808163"/>
          <p14:tracePt t="16984" x="1943100" y="1814513"/>
          <p14:tracePt t="17018" x="1943100" y="1822450"/>
          <p14:tracePt t="17148" x="1943100" y="1828800"/>
          <p14:tracePt t="17193" x="1943100" y="1836738"/>
          <p14:tracePt t="17228" x="1943100" y="1843088"/>
          <p14:tracePt t="17726" x="1951038" y="1843088"/>
          <p14:tracePt t="17743" x="1957388" y="1843088"/>
          <p14:tracePt t="17753" x="1971675" y="1843088"/>
          <p14:tracePt t="17756" x="1979613" y="1843088"/>
          <p14:tracePt t="17767" x="1985963" y="1843088"/>
          <p14:tracePt t="17785" x="2014538" y="1843088"/>
          <p14:tracePt t="17802" x="2036763" y="1843088"/>
          <p14:tracePt t="17804" x="2043113" y="1843088"/>
          <p14:tracePt t="17819" x="2057400" y="1843088"/>
          <p14:tracePt t="17836" x="2079625" y="1843088"/>
          <p14:tracePt t="17854" x="2093913" y="1836738"/>
          <p14:tracePt t="17871" x="2108200" y="1836738"/>
          <p14:tracePt t="17889" x="2128838" y="1836738"/>
          <p14:tracePt t="17905" x="2157413" y="1822450"/>
          <p14:tracePt t="17924" x="2200275" y="1800225"/>
          <p14:tracePt t="17938" x="2243138" y="1793875"/>
          <p14:tracePt t="17954" x="2265363" y="1771650"/>
          <p14:tracePt t="17972" x="2286000" y="1757363"/>
          <p14:tracePt t="17989" x="2286000" y="1743075"/>
          <p14:tracePt t="18008" x="2293938" y="1708150"/>
          <p14:tracePt t="18024" x="2293938" y="1685925"/>
          <p14:tracePt t="18040" x="2293938" y="1671638"/>
          <p14:tracePt t="18057" x="2293938" y="1657350"/>
          <p14:tracePt t="18077" x="2286000" y="1651000"/>
          <p14:tracePt t="18093" x="2286000" y="1614488"/>
          <p14:tracePt t="18113" x="2279650" y="1600200"/>
          <p14:tracePt t="18125" x="2279650" y="1571625"/>
          <p14:tracePt t="18142" x="2271713" y="1571625"/>
          <p14:tracePt t="18159" x="2271713" y="1565275"/>
          <p14:tracePt t="18176" x="2265363" y="1557338"/>
          <p14:tracePt t="18193" x="2265363" y="1550988"/>
          <p14:tracePt t="18210" x="2265363" y="1543050"/>
          <p14:tracePt t="18228" x="2265363" y="1536700"/>
          <p14:tracePt t="18247" x="2271713" y="1522413"/>
          <p14:tracePt t="18261" x="2279650" y="1514475"/>
          <p14:tracePt t="18279" x="2286000" y="1500188"/>
          <p14:tracePt t="18295" x="2300288" y="1493838"/>
          <p14:tracePt t="18314" x="2314575" y="1479550"/>
          <p14:tracePt t="18331" x="2322513" y="1479550"/>
          <p14:tracePt t="18346" x="2336800" y="1479550"/>
          <p14:tracePt t="18365" x="2351088" y="1471613"/>
          <p14:tracePt t="18381" x="2365375" y="1465263"/>
          <p14:tracePt t="18398" x="2379663" y="1457325"/>
          <p14:tracePt t="18415" x="2400300" y="1457325"/>
          <p14:tracePt t="18432" x="2422525" y="1457325"/>
          <p14:tracePt t="18449" x="2451100" y="1457325"/>
          <p14:tracePt t="18470" x="2479675" y="1457325"/>
          <p14:tracePt t="18484" x="2500313" y="1457325"/>
          <p14:tracePt t="18500" x="2528888" y="1457325"/>
          <p14:tracePt t="18517" x="2551113" y="1457325"/>
          <p14:tracePt t="18534" x="2586038" y="1457325"/>
          <p14:tracePt t="18551" x="2600325" y="1457325"/>
          <p14:tracePt t="18569" x="2622550" y="1465263"/>
          <p14:tracePt t="18585" x="2643188" y="1465263"/>
          <p14:tracePt t="18605" x="2657475" y="1465263"/>
          <p14:tracePt t="18622" x="2679700" y="1465263"/>
          <p14:tracePt t="18641" x="2700338" y="1465263"/>
          <p14:tracePt t="18656" x="2714625" y="1465263"/>
          <p14:tracePt t="18671" x="2722563" y="1471613"/>
          <p14:tracePt t="18690" x="2736850" y="1471613"/>
          <p14:tracePt t="18704" x="2743200" y="1471613"/>
          <p14:tracePt t="18723" x="2771775" y="1479550"/>
          <p14:tracePt t="18738" x="2794000" y="1493838"/>
          <p14:tracePt t="18743" x="2800350" y="1493838"/>
          <p14:tracePt t="18756" x="2822575" y="1500188"/>
          <p14:tracePt t="18772" x="2836863" y="1508125"/>
          <p14:tracePt t="18790" x="2843213" y="1508125"/>
          <p14:tracePt t="18811" x="2851150" y="1514475"/>
          <p14:tracePt t="18824" x="2851150" y="1522413"/>
          <p14:tracePt t="18841" x="2857500" y="1528763"/>
          <p14:tracePt t="18857" x="2865438" y="1543050"/>
          <p14:tracePt t="18875" x="2871788" y="1565275"/>
          <p14:tracePt t="18893" x="2879725" y="1585913"/>
          <p14:tracePt t="18910" x="2879725" y="1608138"/>
          <p14:tracePt t="18929" x="2886075" y="1636713"/>
          <p14:tracePt t="18944" x="2894013" y="1671638"/>
          <p14:tracePt t="18961" x="2894013" y="1693863"/>
          <p14:tracePt t="18977" x="2894013" y="1714500"/>
          <p14:tracePt t="18995" x="2894013" y="1736725"/>
          <p14:tracePt t="19013" x="2894013" y="1771650"/>
          <p14:tracePt t="19029" x="2894013" y="1785938"/>
          <p14:tracePt t="19046" x="2894013" y="1814513"/>
          <p14:tracePt t="19063" x="2894013" y="1828800"/>
          <p14:tracePt t="19080" x="2894013" y="1843088"/>
          <p14:tracePt t="19097" x="2894013" y="1865313"/>
          <p14:tracePt t="19113" x="2894013" y="1885950"/>
          <p14:tracePt t="19131" x="2886075" y="1922463"/>
          <p14:tracePt t="19147" x="2886075" y="1943100"/>
          <p14:tracePt t="19165" x="2886075" y="1951038"/>
          <p14:tracePt t="19182" x="2879725" y="1965325"/>
          <p14:tracePt t="19199" x="2871788" y="1965325"/>
          <p14:tracePt t="19217" x="2851150" y="1979613"/>
          <p14:tracePt t="19233" x="2843213" y="1993900"/>
          <p14:tracePt t="19256" x="2822575" y="2014538"/>
          <p14:tracePt t="19267" x="2822575" y="2022475"/>
          <p14:tracePt t="19284" x="2808288" y="2028825"/>
          <p14:tracePt t="19302" x="2800350" y="2036763"/>
          <p14:tracePt t="19319" x="2786063" y="2051050"/>
          <p14:tracePt t="19337" x="2771775" y="2057400"/>
          <p14:tracePt t="19353" x="2765425" y="2065338"/>
          <p14:tracePt t="19369" x="2743200" y="2071688"/>
          <p14:tracePt t="19387" x="2728913" y="2079625"/>
          <p14:tracePt t="19405" x="2714625" y="2093913"/>
          <p14:tracePt t="19422" x="2679700" y="2100263"/>
          <p14:tracePt t="19444" x="2665413" y="2100263"/>
          <p14:tracePt t="19472" x="2651125" y="2100263"/>
          <p14:tracePt t="19489" x="2636838" y="2108200"/>
          <p14:tracePt t="19506" x="2628900" y="2108200"/>
          <p14:tracePt t="19523" x="2608263" y="2108200"/>
          <p14:tracePt t="19540" x="2600325" y="2108200"/>
          <p14:tracePt t="19558" x="2586038" y="2114550"/>
          <p14:tracePt t="19574" x="2565400" y="2122488"/>
          <p14:tracePt t="19591" x="2528888" y="2122488"/>
          <p14:tracePt t="19608" x="2522538" y="2122488"/>
          <p14:tracePt t="19625" x="2508250" y="2128838"/>
          <p14:tracePt t="19641" x="2500313" y="2128838"/>
          <p14:tracePt t="19660" x="2493963" y="2128838"/>
          <p14:tracePt t="19676" x="2486025" y="2128838"/>
          <p14:tracePt t="19693" x="2471738" y="2128838"/>
          <p14:tracePt t="19710" x="2465388" y="2128838"/>
          <p14:tracePt t="19727" x="2457450" y="2128838"/>
          <p14:tracePt t="19733" x="2451100" y="2128838"/>
          <p14:tracePt t="20031" x="2443163" y="2128838"/>
          <p14:tracePt t="20531" x="2451100" y="2128838"/>
          <p14:tracePt t="20539" x="2479675" y="2128838"/>
          <p14:tracePt t="20548" x="2500313" y="2128838"/>
          <p14:tracePt t="20562" x="2600325" y="2128838"/>
          <p14:tracePt t="20580" x="2693988" y="2114550"/>
          <p14:tracePt t="20596" x="2779713" y="2100263"/>
          <p14:tracePt t="20614" x="2857500" y="2093913"/>
          <p14:tracePt t="20632" x="2922588" y="2079625"/>
          <p14:tracePt t="20647" x="2957513" y="2043113"/>
          <p14:tracePt t="20664" x="2986088" y="2028825"/>
          <p14:tracePt t="20682" x="3014663" y="2014538"/>
          <p14:tracePt t="20698" x="3051175" y="1993900"/>
          <p14:tracePt t="20715" x="3071813" y="1965325"/>
          <p14:tracePt t="20733" x="3114675" y="1922463"/>
          <p14:tracePt t="20750" x="3143250" y="1871663"/>
          <p14:tracePt t="20770" x="3157538" y="1851025"/>
          <p14:tracePt t="20785" x="3165475" y="1828800"/>
          <p14:tracePt t="20801" x="3165475" y="1808163"/>
          <p14:tracePt t="20818" x="3165475" y="1793875"/>
          <p14:tracePt t="20819" x="3165475" y="1785938"/>
          <p14:tracePt t="20835" x="3165475" y="1771650"/>
          <p14:tracePt t="20852" x="3165475" y="1757363"/>
          <p14:tracePt t="20868" x="3171825" y="1736725"/>
          <p14:tracePt t="20886" x="3171825" y="1714500"/>
          <p14:tracePt t="20903" x="3171825" y="1700213"/>
          <p14:tracePt t="20920" x="3171825" y="1693863"/>
          <p14:tracePt t="20937" x="3171825" y="1685925"/>
          <p14:tracePt t="21132" x="3179763" y="1693863"/>
          <p14:tracePt t="21147" x="3179763" y="1700213"/>
          <p14:tracePt t="21155" x="3179763" y="1708150"/>
          <p14:tracePt t="21171" x="3179763" y="1714500"/>
          <p14:tracePt t="21187" x="3179763" y="1722438"/>
          <p14:tracePt t="21194" x="3179763" y="1728788"/>
          <p14:tracePt t="21210" x="3179763" y="1743075"/>
          <p14:tracePt t="21228" x="3179763" y="1765300"/>
          <p14:tracePt t="21237" x="3186113" y="1771650"/>
          <p14:tracePt t="21243" x="3186113" y="1779588"/>
          <p14:tracePt t="21261" x="3186113" y="1793875"/>
          <p14:tracePt t="21278" x="3186113" y="1808163"/>
          <p14:tracePt t="21295" x="3186113" y="1814513"/>
          <p14:tracePt t="21315" x="3186113" y="1828800"/>
          <p14:tracePt t="21330" x="3186113" y="1843088"/>
          <p14:tracePt t="21346" x="3186113" y="1857375"/>
          <p14:tracePt t="21363" x="3194050" y="1893888"/>
          <p14:tracePt t="21380" x="3194050" y="1914525"/>
          <p14:tracePt t="21396" x="3200400" y="1971675"/>
          <p14:tracePt t="21415" x="3208338" y="2008188"/>
          <p14:tracePt t="21433" x="3208338" y="2036763"/>
          <p14:tracePt t="21453" x="3208338" y="2051050"/>
          <p14:tracePt t="21468" x="3208338" y="2065338"/>
          <p14:tracePt t="21484" x="3208338" y="2085975"/>
          <p14:tracePt t="21500" x="3214688" y="2093913"/>
          <p14:tracePt t="21517" x="3214688" y="2108200"/>
          <p14:tracePt t="21534" x="3214688" y="2114550"/>
          <p14:tracePt t="21551" x="3214688" y="2122488"/>
          <p14:tracePt t="22938" x="3214688" y="2114550"/>
          <p14:tracePt t="22944" x="3214688" y="2108200"/>
          <p14:tracePt t="22953" x="3214688" y="2100263"/>
          <p14:tracePt t="22965" x="3214688" y="2085975"/>
          <p14:tracePt t="22982" x="3214688" y="2028825"/>
          <p14:tracePt t="22999" x="3214688" y="2014538"/>
          <p14:tracePt t="23017" x="3222625" y="1979613"/>
          <p14:tracePt t="23033" x="3222625" y="1936750"/>
          <p14:tracePt t="23051" x="3222625" y="1893888"/>
          <p14:tracePt t="23070" x="3222625" y="1828800"/>
          <p14:tracePt t="23086" x="3222625" y="1808163"/>
          <p14:tracePt t="23101" x="3222625" y="1793875"/>
          <p14:tracePt t="23119" x="3222625" y="1779588"/>
          <p14:tracePt t="23137" x="3222625" y="1765300"/>
          <p14:tracePt t="23153" x="3222625" y="1743075"/>
          <p14:tracePt t="23170" x="3222625" y="1722438"/>
          <p14:tracePt t="23186" x="3214688" y="1708150"/>
          <p14:tracePt t="23204" x="3214688" y="1685925"/>
          <p14:tracePt t="23220" x="3214688" y="1671638"/>
          <p14:tracePt t="23238" x="3214688" y="1657350"/>
          <p14:tracePt t="23390" x="3214688" y="1671638"/>
          <p14:tracePt t="23396" x="3214688" y="1693863"/>
          <p14:tracePt t="23408" x="3214688" y="1708150"/>
          <p14:tracePt t="23425" x="3214688" y="1743075"/>
          <p14:tracePt t="23442" x="3222625" y="1765300"/>
          <p14:tracePt t="23444" x="3222625" y="1771650"/>
          <p14:tracePt t="23459" x="3222625" y="1793875"/>
          <p14:tracePt t="23476" x="3228975" y="1808163"/>
          <p14:tracePt t="23493" x="3228975" y="1828800"/>
          <p14:tracePt t="23510" x="3228975" y="1851025"/>
          <p14:tracePt t="23531" x="3228975" y="1885950"/>
          <p14:tracePt t="23546" x="3228975" y="1900238"/>
          <p14:tracePt t="23563" x="3228975" y="1908175"/>
          <p14:tracePt t="23578" x="3228975" y="1922463"/>
          <p14:tracePt t="23595" x="3228975" y="1943100"/>
          <p14:tracePt t="23614" x="3228975" y="1971675"/>
          <p14:tracePt t="23629" x="3228975" y="2000250"/>
          <p14:tracePt t="23646" x="3228975" y="2014538"/>
          <p14:tracePt t="23664" x="3228975" y="2022475"/>
          <p14:tracePt t="23681" x="3228975" y="2028825"/>
          <p14:tracePt t="23750" x="3228975" y="2036763"/>
          <p14:tracePt t="23758" x="3228975" y="2043113"/>
          <p14:tracePt t="23984" x="3228975" y="2022475"/>
          <p14:tracePt t="23989" x="3228975" y="1993900"/>
          <p14:tracePt t="24005" x="3194050" y="1908175"/>
          <p14:tracePt t="24022" x="3151188" y="1836738"/>
          <p14:tracePt t="24038" x="3128963" y="1793875"/>
          <p14:tracePt t="24055" x="3100388" y="1751013"/>
          <p14:tracePt t="24073" x="3100388" y="1743075"/>
          <p14:tracePt t="24203" x="3100388" y="1751013"/>
          <p14:tracePt t="24210" x="3100388" y="1765300"/>
          <p14:tracePt t="24218" x="3100388" y="1779588"/>
          <p14:tracePt t="24227" x="3100388" y="1800225"/>
          <p14:tracePt t="24243" x="3100388" y="1822450"/>
          <p14:tracePt t="24264" x="3108325" y="1857375"/>
          <p14:tracePt t="24280" x="3108325" y="1871663"/>
          <p14:tracePt t="24297" x="3108325" y="1879600"/>
          <p14:tracePt t="24312" x="3108325" y="1900238"/>
          <p14:tracePt t="24329" x="3114675" y="1922463"/>
          <p14:tracePt t="24345" x="3114675" y="1936750"/>
          <p14:tracePt t="24362" x="3114675" y="1943100"/>
          <p14:tracePt t="24379" x="3114675" y="1957388"/>
          <p14:tracePt t="24396" x="3122613" y="1971675"/>
          <p14:tracePt t="24416" x="3122613" y="1979613"/>
          <p14:tracePt t="24432" x="3122613" y="1993900"/>
          <p14:tracePt t="24630" x="3128963" y="1965325"/>
          <p14:tracePt t="24639" x="3128963" y="1943100"/>
          <p14:tracePt t="24645" x="3128963" y="1908175"/>
          <p14:tracePt t="24655" x="3128963" y="1879600"/>
          <p14:tracePt t="24669" x="3136900" y="1779588"/>
          <p14:tracePt t="24686" x="3128963" y="1736725"/>
          <p14:tracePt t="24704" x="3128963" y="1728788"/>
          <p14:tracePt t="24720" x="3128963" y="1722438"/>
          <p14:tracePt t="24818" x="3128963" y="1714500"/>
          <p14:tracePt t="24985" x="3128963" y="1728788"/>
          <p14:tracePt t="24993" x="3128963" y="1736725"/>
          <p14:tracePt t="24999" x="3128963" y="1751013"/>
          <p14:tracePt t="25014" x="3128963" y="1757363"/>
          <p14:tracePt t="25028" x="3128963" y="1765300"/>
          <p14:tracePt t="25044" x="3128963" y="1771650"/>
          <p14:tracePt t="25062" x="3128963" y="1779588"/>
          <p14:tracePt t="25077" x="3136900" y="1785938"/>
          <p14:tracePt t="25095" x="3136900" y="1808163"/>
          <p14:tracePt t="25112" x="3136900" y="1822450"/>
          <p14:tracePt t="25130" x="3136900" y="1828800"/>
          <p14:tracePt t="25145" x="3136900" y="1857375"/>
          <p14:tracePt t="25163" x="3151188" y="1879600"/>
          <p14:tracePt t="25180" x="3151188" y="1893888"/>
          <p14:tracePt t="25199" x="3151188" y="1914525"/>
          <p14:tracePt t="25232" x="3151188" y="1922463"/>
          <p14:tracePt t="25249" x="3157538" y="1922463"/>
          <p14:tracePt t="25304" x="3157538" y="1928813"/>
          <p14:tracePt t="25327" x="3157538" y="1936750"/>
          <p14:tracePt t="25337" x="3157538" y="1943100"/>
          <p14:tracePt t="25344" x="3157538" y="1951038"/>
          <p14:tracePt t="25360" x="3157538" y="1957388"/>
          <p14:tracePt t="25376" x="3157538" y="1965325"/>
          <p14:tracePt t="25384" x="3157538" y="1971675"/>
          <p14:tracePt t="25429" x="3157538" y="1979613"/>
          <p14:tracePt t="25454" x="3157538" y="1985963"/>
          <p14:tracePt t="25484" x="3157538" y="1993900"/>
          <p14:tracePt t="25490" x="3165475" y="2000250"/>
          <p14:tracePt t="25513" x="3165475" y="2008188"/>
          <p14:tracePt t="25547" x="3165475" y="2014538"/>
          <p14:tracePt t="26109" x="3165475" y="1993900"/>
          <p14:tracePt t="26124" x="3165475" y="1979613"/>
          <p14:tracePt t="26130" x="3165475" y="1971675"/>
          <p14:tracePt t="26138" x="3165475" y="1965325"/>
          <p14:tracePt t="26151" x="3165475" y="1957388"/>
          <p14:tracePt t="26168" x="3157538" y="1936750"/>
          <p14:tracePt t="26186" x="3151188" y="1900238"/>
          <p14:tracePt t="26203" x="3151188" y="1885950"/>
          <p14:tracePt t="26220" x="3151188" y="1857375"/>
          <p14:tracePt t="26237" x="3151188" y="1843088"/>
          <p14:tracePt t="26241" x="3151188" y="1836738"/>
          <p14:tracePt t="26256" x="3151188" y="1814513"/>
          <p14:tracePt t="26271" x="3151188" y="1808163"/>
          <p14:tracePt t="26287" x="3151188" y="1800225"/>
          <p14:tracePt t="26304" x="3151188" y="1793875"/>
          <p14:tracePt t="26351" x="3151188" y="1785938"/>
          <p14:tracePt t="26367" x="3151188" y="1779588"/>
          <p14:tracePt t="26375" x="3151188" y="1771650"/>
          <p14:tracePt t="26390" x="3151188" y="1757363"/>
          <p14:tracePt t="26406" x="3151188" y="1736725"/>
          <p14:tracePt t="26428" x="3151188" y="1722438"/>
          <p14:tracePt t="26440" x="3157538" y="1722438"/>
          <p14:tracePt t="26463" x="3157538" y="1714500"/>
          <p14:tracePt t="26649" x="3165475" y="1728788"/>
          <p14:tracePt t="26653" x="3165475" y="1736725"/>
          <p14:tracePt t="26662" x="3165475" y="1743075"/>
          <p14:tracePt t="26679" x="3171825" y="1757363"/>
          <p14:tracePt t="26697" x="3171825" y="1765300"/>
          <p14:tracePt t="26713" x="3179763" y="1785938"/>
          <p14:tracePt t="26731" x="3179763" y="1836738"/>
          <p14:tracePt t="26748" x="3179763" y="1851025"/>
          <p14:tracePt t="26769" x="3186113" y="1871663"/>
          <p14:tracePt t="26783" x="3186113" y="1900238"/>
          <p14:tracePt t="26803" x="3186113" y="1928813"/>
          <p14:tracePt t="26817" x="3186113" y="1936750"/>
          <p14:tracePt t="26833" x="3194050" y="1957388"/>
          <p14:tracePt t="26850" x="3194050" y="1971675"/>
          <p14:tracePt t="26867" x="3194050" y="1979613"/>
          <p14:tracePt t="26885" x="3194050" y="1993900"/>
          <p14:tracePt t="26920" x="3194050" y="2000250"/>
          <p14:tracePt t="26958" x="3194050" y="2014538"/>
          <p14:tracePt t="26976" x="3194050" y="2022475"/>
          <p14:tracePt t="26982" x="3194050" y="2036763"/>
          <p14:tracePt t="26990" x="3194050" y="2043113"/>
          <p14:tracePt t="27011" x="3194050" y="2051050"/>
          <p14:tracePt t="27025" x="3194050" y="2057400"/>
          <p14:tracePt t="27077" x="3194050" y="2065338"/>
          <p14:tracePt t="27101" x="3194050" y="2071688"/>
          <p14:tracePt t="27114" x="3186113" y="2079625"/>
          <p14:tracePt t="33457" x="3186113" y="2071688"/>
          <p14:tracePt t="33467" x="3194050" y="2071688"/>
          <p14:tracePt t="33478" x="3222625" y="2065338"/>
          <p14:tracePt t="33496" x="3336925" y="2028825"/>
          <p14:tracePt t="33514" x="3465513" y="2014538"/>
          <p14:tracePt t="33530" x="3557588" y="1979613"/>
          <p14:tracePt t="33548" x="3657600" y="1951038"/>
          <p14:tracePt t="33563" x="3771900" y="1951038"/>
          <p14:tracePt t="33581" x="3879850" y="1936750"/>
          <p14:tracePt t="33598" x="4014788" y="1900238"/>
          <p14:tracePt t="33615" x="4129088" y="1871663"/>
          <p14:tracePt t="33631" x="4229100" y="1836738"/>
          <p14:tracePt t="33653" x="4422775" y="1814513"/>
          <p14:tracePt t="33671" x="4486275" y="1808163"/>
          <p14:tracePt t="33683" x="4537075" y="1800225"/>
          <p14:tracePt t="33701" x="4629150" y="1793875"/>
          <p14:tracePt t="33717" x="4665663" y="1793875"/>
          <p14:tracePt t="33735" x="4737100" y="1793875"/>
          <p14:tracePt t="33739" x="4772025" y="1779588"/>
          <p14:tracePt t="33752" x="4779963" y="1779588"/>
          <p14:tracePt t="33770" x="4908550" y="1765300"/>
          <p14:tracePt t="33785" x="4957763" y="1765300"/>
          <p14:tracePt t="33802" x="5000625" y="1765300"/>
          <p14:tracePt t="33819" x="5051425" y="1765300"/>
          <p14:tracePt t="33837" x="5072063" y="1771650"/>
          <p14:tracePt t="33854" x="5086350" y="1771650"/>
          <p14:tracePt t="33898" x="5086350" y="1785938"/>
          <p14:tracePt t="33910" x="5122863" y="1808163"/>
          <p14:tracePt t="33941" x="5137150" y="1814513"/>
          <p14:tracePt t="34020" x="5137150" y="1828800"/>
          <p14:tracePt t="34036" x="5137150" y="1836738"/>
          <p14:tracePt t="34045" x="5137150" y="1843088"/>
          <p14:tracePt t="34098" x="5129213" y="1851025"/>
          <p14:tracePt t="34106" x="5129213" y="1857375"/>
          <p14:tracePt t="34113" x="5122863" y="1857375"/>
          <p14:tracePt t="34126" x="5122863" y="1865313"/>
          <p14:tracePt t="34143" x="5108575" y="1879600"/>
          <p14:tracePt t="34159" x="5094288" y="1885950"/>
          <p14:tracePt t="34176" x="5086350" y="1893888"/>
          <p14:tracePt t="34194" x="5080000" y="1893888"/>
          <p14:tracePt t="34211" x="5072063" y="1900238"/>
          <p14:tracePt t="34228" x="5065713" y="1900238"/>
          <p14:tracePt t="34245" x="5057775" y="1900238"/>
          <p14:tracePt t="34304" x="5051425" y="1900238"/>
          <p14:tracePt t="34331" x="5043488" y="1900238"/>
          <p14:tracePt t="34442" x="5037138" y="1900238"/>
          <p14:tracePt t="34468" x="5037138" y="1908175"/>
          <p14:tracePt t="34476" x="5029200" y="1908175"/>
          <p14:tracePt t="34508" x="5022850" y="1908175"/>
          <p14:tracePt t="34522" x="5022850" y="1914525"/>
          <p14:tracePt t="34672" x="5022850" y="1922463"/>
          <p14:tracePt t="34771" x="5014913" y="1922463"/>
          <p14:tracePt t="34791" x="5000625" y="1914525"/>
          <p14:tracePt t="34798" x="4972050" y="1879600"/>
          <p14:tracePt t="34810" x="4900613" y="1793875"/>
          <p14:tracePt t="34827" x="4837113" y="1722438"/>
          <p14:tracePt t="34843" x="4794250" y="1685925"/>
          <p14:tracePt t="34862" x="4765675" y="1651000"/>
          <p14:tracePt t="34877" x="4751388" y="1643063"/>
          <p14:tracePt t="34960" x="4751388" y="1636713"/>
          <p14:tracePt t="34974" x="4757738" y="1628775"/>
          <p14:tracePt t="34982" x="4765675" y="1628775"/>
          <p14:tracePt t="34995" x="4779963" y="1614488"/>
          <p14:tracePt t="35012" x="4800600" y="1600200"/>
          <p14:tracePt t="35028" x="4808538" y="1600200"/>
          <p14:tracePt t="35046" x="4814888" y="1600200"/>
          <p14:tracePt t="35063" x="4822825" y="1600200"/>
          <p14:tracePt t="35080" x="4829175" y="1600200"/>
          <p14:tracePt t="35098" x="4837113" y="1600200"/>
          <p14:tracePt t="35116" x="4843463" y="1600200"/>
          <p14:tracePt t="35132" x="4857750" y="1600200"/>
          <p14:tracePt t="35147" x="4865688" y="1593850"/>
          <p14:tracePt t="35165" x="4886325" y="1585913"/>
          <p14:tracePt t="35183" x="4908550" y="1579563"/>
          <p14:tracePt t="35200" x="4914900" y="1579563"/>
          <p14:tracePt t="35265" x="4922838" y="1579563"/>
          <p14:tracePt t="35270" x="4929188" y="1593850"/>
          <p14:tracePt t="35286" x="4943475" y="1643063"/>
          <p14:tracePt t="35303" x="4957763" y="1665288"/>
          <p14:tracePt t="35321" x="4957763" y="1685925"/>
          <p14:tracePt t="35337" x="4965700" y="1714500"/>
          <p14:tracePt t="35353" x="4972050" y="1743075"/>
          <p14:tracePt t="35371" x="4972050" y="1793875"/>
          <p14:tracePt t="35388" x="4986338" y="1865313"/>
          <p14:tracePt t="35404" x="4986338" y="1928813"/>
          <p14:tracePt t="35420" x="4994275" y="1965325"/>
          <p14:tracePt t="35438" x="4994275" y="1985963"/>
          <p14:tracePt t="35456" x="5000625" y="1993900"/>
          <p14:tracePt t="35473" x="5000625" y="2014538"/>
          <p14:tracePt t="35489" x="5000625" y="2022475"/>
          <p14:tracePt t="35506" x="5000625" y="2036763"/>
          <p14:tracePt t="35523" x="5000625" y="2043113"/>
          <p14:tracePt t="35788" x="5000625" y="2051050"/>
          <p14:tracePt t="35798" x="5000625" y="2057400"/>
          <p14:tracePt t="37107" x="5000625" y="2051050"/>
          <p14:tracePt t="37426" x="5000625" y="2043113"/>
          <p14:tracePt t="37451" x="4994275" y="2043113"/>
          <p14:tracePt t="37466" x="4986338" y="2043113"/>
          <p14:tracePt t="37528" x="4979988" y="2043113"/>
          <p14:tracePt t="37561" x="4972050" y="2051050"/>
          <p14:tracePt t="37598" x="4965700" y="2057400"/>
          <p14:tracePt t="37613" x="4957763" y="2057400"/>
          <p14:tracePt t="37629" x="4951413" y="2057400"/>
          <p14:tracePt t="37643" x="4943475" y="2057400"/>
          <p14:tracePt t="37659" x="4929188" y="2057400"/>
          <p14:tracePt t="37670" x="4922838" y="2057400"/>
          <p14:tracePt t="37687" x="4900613" y="2071688"/>
          <p14:tracePt t="37704" x="4886325" y="2071688"/>
          <p14:tracePt t="37721" x="4872038" y="2079625"/>
          <p14:tracePt t="37738" x="4822825" y="2093913"/>
          <p14:tracePt t="37755" x="4779963" y="2093913"/>
          <p14:tracePt t="37772" x="4694238" y="2108200"/>
          <p14:tracePt t="37790" x="4600575" y="2122488"/>
          <p14:tracePt t="37807" x="4437063" y="2151063"/>
          <p14:tracePt t="37824" x="4351338" y="2157413"/>
          <p14:tracePt t="37841" x="4294188" y="2157413"/>
          <p14:tracePt t="37858" x="4286250" y="2157413"/>
          <p14:tracePt t="37875" x="4251325" y="2157413"/>
          <p14:tracePt t="37892" x="4194175" y="2165350"/>
          <p14:tracePt t="37910" x="4129088" y="2157413"/>
          <p14:tracePt t="37929" x="4079875" y="2151063"/>
          <p14:tracePt t="37944" x="4000500" y="2128838"/>
          <p14:tracePt t="37960" x="3922713" y="2108200"/>
          <p14:tracePt t="37977" x="3808413" y="2079625"/>
          <p14:tracePt t="37996" x="3751263" y="2057400"/>
          <p14:tracePt t="38012" x="3722688" y="2051050"/>
          <p14:tracePt t="38030" x="3714750" y="2051050"/>
          <p14:tracePt t="38048" x="3708400" y="2043113"/>
          <p14:tracePt t="38079" x="3700463" y="2028825"/>
          <p14:tracePt t="38096" x="3694113" y="2014538"/>
          <p14:tracePt t="38098" x="3679825" y="2014538"/>
          <p14:tracePt t="38113" x="3657600" y="1993900"/>
          <p14:tracePt t="38130" x="3643313" y="1985963"/>
          <p14:tracePt t="38147" x="3636963" y="1979613"/>
          <p14:tracePt t="38165" x="3629025" y="1979613"/>
          <p14:tracePt t="38182" x="3622675" y="1971675"/>
          <p14:tracePt t="38201" x="3614738" y="1951038"/>
          <p14:tracePt t="38216" x="3608388" y="1943100"/>
          <p14:tracePt t="38234" x="3608388" y="1936750"/>
          <p14:tracePt t="38237" x="3594100" y="1936750"/>
          <p14:tracePt t="38317" x="3594100" y="1928813"/>
          <p14:tracePt t="38326" x="3594100" y="1922463"/>
          <p14:tracePt t="38335" x="3594100" y="1914525"/>
          <p14:tracePt t="38356" x="3594100" y="1879600"/>
          <p14:tracePt t="38371" x="3600450" y="1851025"/>
          <p14:tracePt t="38387" x="3600450" y="1814513"/>
          <p14:tracePt t="38403" x="3600450" y="1808163"/>
          <p14:tracePt t="38468" x="3608388" y="1808163"/>
          <p14:tracePt t="38495" x="3614738" y="1808163"/>
          <p14:tracePt t="38504" x="3614738" y="1800225"/>
          <p14:tracePt t="38512" x="3622675" y="1800225"/>
          <p14:tracePt t="38553" x="3622675" y="1793875"/>
          <p14:tracePt t="38669" x="3636963" y="1793875"/>
          <p14:tracePt t="38677" x="3665538" y="1793875"/>
          <p14:tracePt t="38683" x="3708400" y="1793875"/>
          <p14:tracePt t="38693" x="3786188" y="1808163"/>
          <p14:tracePt t="38710" x="3894138" y="1822450"/>
          <p14:tracePt t="38728" x="3986213" y="1814513"/>
          <p14:tracePt t="38731" x="4022725" y="1814513"/>
          <p14:tracePt t="38743" x="4043363" y="1814513"/>
          <p14:tracePt t="38761" x="4143375" y="1822450"/>
          <p14:tracePt t="38778" x="4200525" y="1828800"/>
          <p14:tracePt t="38794" x="4300538" y="1843088"/>
          <p14:tracePt t="38813" x="4437063" y="1857375"/>
          <p14:tracePt t="38831" x="4600575" y="1857375"/>
          <p14:tracePt t="38845" x="4637088" y="1857375"/>
          <p14:tracePt t="38863" x="4686300" y="1865313"/>
          <p14:tracePt t="38880" x="4722813" y="1871663"/>
          <p14:tracePt t="38897" x="4765675" y="1879600"/>
          <p14:tracePt t="38914" x="4794250" y="1885950"/>
          <p14:tracePt t="38932" x="4843463" y="1885950"/>
          <p14:tracePt t="38948" x="4886325" y="1885950"/>
          <p14:tracePt t="38965" x="4937125" y="1900238"/>
          <p14:tracePt t="39092" x="4943475" y="1900238"/>
          <p14:tracePt t="39099" x="4951413" y="1900238"/>
          <p14:tracePt t="39107" x="4957763" y="1900238"/>
          <p14:tracePt t="39121" x="4965700" y="1893888"/>
          <p14:tracePt t="39137" x="4972050" y="1893888"/>
          <p14:tracePt t="39746" x="4965700" y="1893888"/>
          <p14:tracePt t="39754" x="4943475" y="1893888"/>
          <p14:tracePt t="39767" x="4929188" y="1893888"/>
          <p14:tracePt t="39784" x="4894263" y="1879600"/>
          <p14:tracePt t="39802" x="4822825" y="1857375"/>
          <p14:tracePt t="39818" x="4765675" y="1814513"/>
          <p14:tracePt t="39834" x="4643438" y="1771650"/>
          <p14:tracePt t="39851" x="4543425" y="1736725"/>
          <p14:tracePt t="39868" x="4451350" y="1679575"/>
          <p14:tracePt t="39886" x="4351338" y="1622425"/>
          <p14:tracePt t="39902" x="4322763" y="1600200"/>
          <p14:tracePt t="39920" x="4300538" y="1593850"/>
          <p14:tracePt t="39956" x="4294188" y="1585913"/>
          <p14:tracePt t="39971" x="4286250" y="1585913"/>
          <p14:tracePt t="39989" x="4286250" y="1571625"/>
          <p14:tracePt t="40006" x="4271963" y="1565275"/>
          <p14:tracePt t="40021" x="4265613" y="1550988"/>
          <p14:tracePt t="40038" x="4243388" y="1528763"/>
          <p14:tracePt t="40056" x="4200525" y="1508125"/>
          <p14:tracePt t="40073" x="4179888" y="1479550"/>
          <p14:tracePt t="40092" x="4171950" y="1471613"/>
          <p14:tracePt t="40513" x="4171950" y="1465263"/>
          <p14:tracePt t="40520" x="4179888" y="1465263"/>
          <p14:tracePt t="40534" x="4186238" y="1457325"/>
          <p14:tracePt t="40551" x="4222750" y="1457325"/>
          <p14:tracePt t="40567" x="4271963" y="1457325"/>
          <p14:tracePt t="40583" x="4308475" y="1457325"/>
          <p14:tracePt t="40601" x="4351338" y="1457325"/>
          <p14:tracePt t="40618" x="4394200" y="1457325"/>
          <p14:tracePt t="40640" x="4429125" y="1450975"/>
          <p14:tracePt t="40652" x="4457700" y="1443038"/>
          <p14:tracePt t="40673" x="4471988" y="1443038"/>
          <p14:tracePt t="40704" x="4479925" y="1443038"/>
          <p14:tracePt t="40756" x="4486275" y="1443038"/>
          <p14:tracePt t="40762" x="4508500" y="1457325"/>
          <p14:tracePt t="40776" x="4529138" y="1485900"/>
          <p14:tracePt t="40791" x="4579938" y="1500188"/>
          <p14:tracePt t="40807" x="4622800" y="1522413"/>
          <p14:tracePt t="40827" x="4651375" y="1528763"/>
          <p14:tracePt t="40840" x="4665663" y="1536700"/>
          <p14:tracePt t="40858" x="4665663" y="1543050"/>
          <p14:tracePt t="40892" x="4665663" y="1571625"/>
          <p14:tracePt t="40908" x="4665663" y="1585913"/>
          <p14:tracePt t="40925" x="4665663" y="1628775"/>
          <p14:tracePt t="40941" x="4665663" y="1651000"/>
          <p14:tracePt t="40960" x="4665663" y="1665288"/>
          <p14:tracePt t="40976" x="4665663" y="1671638"/>
          <p14:tracePt t="40992" x="4657725" y="1685925"/>
          <p14:tracePt t="41010" x="4657725" y="1693863"/>
          <p14:tracePt t="41044" x="4651375" y="1722438"/>
          <p14:tracePt t="41061" x="4651375" y="1743075"/>
          <p14:tracePt t="41079" x="4651375" y="1757363"/>
          <p14:tracePt t="41095" x="4651375" y="1771650"/>
          <p14:tracePt t="41116" x="4651375" y="1793875"/>
          <p14:tracePt t="41129" x="4643438" y="1822450"/>
          <p14:tracePt t="41147" x="4643438" y="1828800"/>
          <p14:tracePt t="41163" x="4643438" y="1851025"/>
          <p14:tracePt t="41183" x="4643438" y="1879600"/>
          <p14:tracePt t="41199" x="4643438" y="1900238"/>
          <p14:tracePt t="41215" x="4643438" y="1936750"/>
          <p14:tracePt t="41231" x="4637088" y="1957388"/>
          <p14:tracePt t="41250" x="4637088" y="1965325"/>
          <p14:tracePt t="41267" x="4637088" y="1979613"/>
          <p14:tracePt t="41282" x="4629150" y="1985963"/>
          <p14:tracePt t="41301" x="4614863" y="2014538"/>
          <p14:tracePt t="41317" x="4594225" y="2036763"/>
          <p14:tracePt t="41333" x="4586288" y="2051050"/>
          <p14:tracePt t="41351" x="4565650" y="2079625"/>
          <p14:tracePt t="41367" x="4537075" y="2093913"/>
          <p14:tracePt t="41386" x="4508500" y="2100263"/>
          <p14:tracePt t="41403" x="4494213" y="2100263"/>
          <p14:tracePt t="41420" x="4486275" y="2100263"/>
          <p14:tracePt t="41437" x="4451350" y="2100263"/>
          <p14:tracePt t="41453" x="4437063" y="2100263"/>
          <p14:tracePt t="41471" x="4386263" y="2100263"/>
          <p14:tracePt t="41490" x="4351338" y="2100263"/>
          <p14:tracePt t="41504" x="4322763" y="2100263"/>
          <p14:tracePt t="41521" x="4294188" y="2100263"/>
          <p14:tracePt t="41538" x="4257675" y="2093913"/>
          <p14:tracePt t="41555" x="4222750" y="2085975"/>
          <p14:tracePt t="41574" x="4194175" y="2071688"/>
          <p14:tracePt t="41591" x="4171950" y="2065338"/>
          <p14:tracePt t="41608" x="4165600" y="2051050"/>
          <p14:tracePt t="41625" x="4157663" y="2036763"/>
          <p14:tracePt t="41641" x="4143375" y="2022475"/>
          <p14:tracePt t="41658" x="4114800" y="1985963"/>
          <p14:tracePt t="41675" x="4100513" y="1957388"/>
          <p14:tracePt t="41691" x="4086225" y="1936750"/>
          <p14:tracePt t="41709" x="4079875" y="1914525"/>
          <p14:tracePt t="41725" x="4079875" y="1900238"/>
          <p14:tracePt t="41743" x="4079875" y="1857375"/>
          <p14:tracePt t="41748" x="4079875" y="1843088"/>
          <p14:tracePt t="41759" x="4079875" y="1822450"/>
          <p14:tracePt t="41778" x="4079875" y="1743075"/>
          <p14:tracePt t="41794" x="4094163" y="1700213"/>
          <p14:tracePt t="41811" x="4100513" y="1665288"/>
          <p14:tracePt t="41832" x="4114800" y="1643063"/>
          <p14:tracePt t="41845" x="4129088" y="1636713"/>
          <p14:tracePt t="41862" x="4151313" y="1593850"/>
          <p14:tracePt t="41879" x="4179888" y="1579563"/>
          <p14:tracePt t="41896" x="4194175" y="1565275"/>
          <p14:tracePt t="41914" x="4229100" y="1543050"/>
          <p14:tracePt t="41931" x="4243388" y="1536700"/>
          <p14:tracePt t="41949" x="4279900" y="1508125"/>
          <p14:tracePt t="41965" x="4322763" y="1485900"/>
          <p14:tracePt t="41982" x="4343400" y="1479550"/>
          <p14:tracePt t="41998" x="4371975" y="1471613"/>
          <p14:tracePt t="42016" x="4422775" y="1457325"/>
          <p14:tracePt t="42035" x="4443413" y="1457325"/>
          <p14:tracePt t="42054" x="4451350" y="1457325"/>
          <p14:tracePt t="42067" x="4457700" y="1457325"/>
          <p14:tracePt t="42100" x="4465638" y="1457325"/>
          <p14:tracePt t="42128" x="4471988" y="1457325"/>
          <p14:tracePt t="42137" x="4486275" y="1457325"/>
          <p14:tracePt t="42151" x="4494213" y="1479550"/>
          <p14:tracePt t="42169" x="4514850" y="1500188"/>
          <p14:tracePt t="42186" x="4537075" y="1522413"/>
          <p14:tracePt t="42202" x="4557713" y="1543050"/>
          <p14:tracePt t="42220" x="4579938" y="1600200"/>
          <p14:tracePt t="42237" x="4600575" y="1643063"/>
          <p14:tracePt t="42254" x="4608513" y="1679575"/>
          <p14:tracePt t="42272" x="4622800" y="1700213"/>
          <p14:tracePt t="42289" x="4622800" y="1714500"/>
          <p14:tracePt t="42304" x="4629150" y="1728788"/>
          <p14:tracePt t="42323" x="4637088" y="1765300"/>
          <p14:tracePt t="42340" x="4643438" y="1779588"/>
          <p14:tracePt t="42356" x="4643438" y="1822450"/>
          <p14:tracePt t="42373" x="4643438" y="1851025"/>
          <p14:tracePt t="42390" x="4643438" y="1871663"/>
          <p14:tracePt t="42407" x="4643438" y="1900238"/>
          <p14:tracePt t="42425" x="4643438" y="1922463"/>
          <p14:tracePt t="42441" x="4643438" y="1936750"/>
          <p14:tracePt t="42459" x="4643438" y="1951038"/>
          <p14:tracePt t="42475" x="4637088" y="1957388"/>
          <p14:tracePt t="42492" x="4629150" y="1979613"/>
          <p14:tracePt t="42511" x="4600575" y="2014538"/>
          <p14:tracePt t="42528" x="4579938" y="2036763"/>
          <p14:tracePt t="42545" x="4565650" y="2051050"/>
          <p14:tracePt t="42562" x="4551363" y="2051050"/>
          <p14:tracePt t="42577" x="4529138" y="2051050"/>
          <p14:tracePt t="42595" x="4522788" y="2051050"/>
          <p14:tracePt t="42611" x="4500563" y="2057400"/>
          <p14:tracePt t="42629" x="4479925" y="2065338"/>
          <p14:tracePt t="42645" x="4443413" y="2065338"/>
          <p14:tracePt t="42662" x="4408488" y="2071688"/>
          <p14:tracePt t="42681" x="4371975" y="2079625"/>
          <p14:tracePt t="42699" x="4308475" y="2079625"/>
          <p14:tracePt t="42715" x="4294188" y="2079625"/>
          <p14:tracePt t="42733" x="4286250" y="2079625"/>
          <p14:tracePt t="42755" x="4271963" y="2071688"/>
          <p14:tracePt t="42770" x="4257675" y="2057400"/>
          <p14:tracePt t="42783" x="4251325" y="2051050"/>
          <p14:tracePt t="42801" x="4222750" y="2028825"/>
          <p14:tracePt t="42817" x="4214813" y="2022475"/>
          <p14:tracePt t="42851" x="4208463" y="2022475"/>
          <p14:tracePt t="43092" x="4208463" y="2014538"/>
          <p14:tracePt t="43111" x="4208463" y="2008188"/>
          <p14:tracePt t="43116" x="4208463" y="1993900"/>
          <p14:tracePt t="43123" x="4208463" y="1985963"/>
          <p14:tracePt t="43140" x="4208463" y="1957388"/>
          <p14:tracePt t="43157" x="4214813" y="1922463"/>
          <p14:tracePt t="43175" x="4229100" y="1879600"/>
          <p14:tracePt t="43192" x="4243388" y="1843088"/>
          <p14:tracePt t="43210" x="4251325" y="1808163"/>
          <p14:tracePt t="43225" x="4265613" y="1779588"/>
          <p14:tracePt t="43242" x="4294188" y="1736725"/>
          <p14:tracePt t="43246" x="4300538" y="1728788"/>
          <p14:tracePt t="43259" x="4314825" y="1722438"/>
          <p14:tracePt t="43278" x="4322763" y="1708150"/>
          <p14:tracePt t="43295" x="4329113" y="1708150"/>
          <p14:tracePt t="43329" x="4337050" y="1700213"/>
          <p14:tracePt t="43346" x="4343400" y="1700213"/>
          <p14:tracePt t="43363" x="4343400" y="1693863"/>
          <p14:tracePt t="43395" x="4351338" y="1685925"/>
          <p14:tracePt t="43418" x="4357688" y="1685925"/>
          <p14:tracePt t="43429" x="4365625" y="1679575"/>
          <p14:tracePt t="43473" x="4365625" y="1671638"/>
          <p14:tracePt t="44287" x="4371975" y="1671638"/>
          <p14:tracePt t="44292" x="4371975" y="1679575"/>
          <p14:tracePt t="44310" x="4371975" y="1685925"/>
          <p14:tracePt t="44332" x="4386263" y="1693863"/>
          <p14:tracePt t="44340" x="4394200" y="1700213"/>
          <p14:tracePt t="44350" x="4414838" y="1700213"/>
          <p14:tracePt t="44367" x="4465638" y="1728788"/>
          <p14:tracePt t="44385" x="4572000" y="1736725"/>
          <p14:tracePt t="44401" x="4608513" y="1743075"/>
          <p14:tracePt t="44418" x="4637088" y="1757363"/>
          <p14:tracePt t="44439" x="4729163" y="1771650"/>
          <p14:tracePt t="44453" x="4751388" y="1771650"/>
          <p14:tracePt t="44471" x="4857750" y="1785938"/>
          <p14:tracePt t="44485" x="4879975" y="1785938"/>
          <p14:tracePt t="44504" x="5008563" y="1785938"/>
          <p14:tracePt t="44520" x="5094288" y="1793875"/>
          <p14:tracePt t="44539" x="5157788" y="1800225"/>
          <p14:tracePt t="44557" x="5265738" y="1800225"/>
          <p14:tracePt t="44571" x="5300663" y="1800225"/>
          <p14:tracePt t="44589" x="5365750" y="1793875"/>
          <p14:tracePt t="44605" x="5437188" y="1793875"/>
          <p14:tracePt t="44623" x="5465763" y="1779588"/>
          <p14:tracePt t="44642" x="5522913" y="1771650"/>
          <p14:tracePt t="44656" x="5586413" y="1751013"/>
          <p14:tracePt t="44676" x="5700713" y="1722438"/>
          <p14:tracePt t="44693" x="5751513" y="1708150"/>
          <p14:tracePt t="44710" x="5780088" y="1693863"/>
          <p14:tracePt t="44725" x="5786438" y="1685925"/>
          <p14:tracePt t="44741" x="5808663" y="1665288"/>
          <p14:tracePt t="44745" x="5815013" y="1657350"/>
          <p14:tracePt t="44758" x="5822950" y="1657350"/>
          <p14:tracePt t="44777" x="5851525" y="1636713"/>
          <p14:tracePt t="44795" x="5865813" y="1622425"/>
          <p14:tracePt t="44809" x="5900738" y="1622425"/>
          <p14:tracePt t="44827" x="5922963" y="1608138"/>
          <p14:tracePt t="44845" x="5943600" y="1593850"/>
          <p14:tracePt t="44860" x="5972175" y="1571625"/>
          <p14:tracePt t="44878" x="6000750" y="1536700"/>
          <p14:tracePt t="44895" x="6015038" y="1514475"/>
          <p14:tracePt t="44914" x="6022975" y="1508125"/>
          <p14:tracePt t="44931" x="6037263" y="1493838"/>
          <p14:tracePt t="44934" x="6043613" y="1493838"/>
          <p14:tracePt t="44947" x="6051550" y="1485900"/>
          <p14:tracePt t="44965" x="6065838" y="1479550"/>
          <p14:tracePt t="44981" x="6080125" y="1471613"/>
          <p14:tracePt t="44999" x="6094413" y="1465263"/>
          <p14:tracePt t="45016" x="6100763" y="1457325"/>
          <p14:tracePt t="45034" x="6129338" y="1450975"/>
          <p14:tracePt t="45054" x="6143625" y="1443038"/>
          <p14:tracePt t="45067" x="6151563" y="1436688"/>
          <p14:tracePt t="45082" x="6165850" y="1436688"/>
          <p14:tracePt t="45101" x="6172200" y="1436688"/>
          <p14:tracePt t="45116" x="6180138" y="1436688"/>
          <p14:tracePt t="45248" x="6180138" y="1443038"/>
          <p14:tracePt t="45253" x="6180138" y="1465263"/>
          <p14:tracePt t="45266" x="6180138" y="1485900"/>
          <p14:tracePt t="45274" x="6180138" y="1500188"/>
          <p14:tracePt t="45288" x="6180138" y="1543050"/>
          <p14:tracePt t="45306" x="6180138" y="1571625"/>
          <p14:tracePt t="45324" x="6186488" y="1614488"/>
          <p14:tracePt t="45339" x="6186488" y="1636713"/>
          <p14:tracePt t="45355" x="6200775" y="1679575"/>
          <p14:tracePt t="45372" x="6208713" y="1722438"/>
          <p14:tracePt t="45391" x="6208713" y="1765300"/>
          <p14:tracePt t="45409" x="6208713" y="1800225"/>
          <p14:tracePt t="45425" x="6208713" y="1814513"/>
          <p14:tracePt t="45441" x="6208713" y="1843088"/>
          <p14:tracePt t="45460" x="6208713" y="1857375"/>
          <p14:tracePt t="45475" x="6208713" y="1865313"/>
          <p14:tracePt t="45608" x="6208713" y="1871663"/>
          <p14:tracePt t="45629" x="6208713" y="1879600"/>
          <p14:tracePt t="46043" x="6208713" y="1871663"/>
          <p14:tracePt t="46073" x="6215063" y="1871663"/>
          <p14:tracePt t="46598" x="6215063" y="1865313"/>
          <p14:tracePt t="46612" x="6223000" y="1857375"/>
          <p14:tracePt t="46628" x="6229350" y="1843088"/>
          <p14:tracePt t="46644" x="6237288" y="1836738"/>
          <p14:tracePt t="46672" x="6237288" y="1828800"/>
          <p14:tracePt t="46675" x="6243638" y="1828800"/>
          <p14:tracePt t="46688" x="6243638" y="1822450"/>
          <p14:tracePt t="46709" x="6243638" y="1814513"/>
          <p14:tracePt t="46859" x="6243638" y="1822450"/>
          <p14:tracePt t="46879" x="6251575" y="1828800"/>
          <p14:tracePt t="46950" x="6251575" y="1836738"/>
          <p14:tracePt t="48448" x="6243638" y="1836738"/>
          <p14:tracePt t="52315" x="6237288" y="1836738"/>
          <p14:tracePt t="52330" x="6229350" y="1836738"/>
          <p14:tracePt t="52337" x="6223000" y="1836738"/>
          <p14:tracePt t="52346" x="6215063" y="1836738"/>
          <p14:tracePt t="52363" x="6208713" y="1836738"/>
          <p14:tracePt t="52377" x="6186488" y="1822450"/>
          <p14:tracePt t="52394" x="6172200" y="1814513"/>
          <p14:tracePt t="52412" x="6165850" y="1808163"/>
          <p14:tracePt t="52428" x="6151563" y="1808163"/>
          <p14:tracePt t="52447" x="6122988" y="1793875"/>
          <p14:tracePt t="52463" x="6057900" y="1785938"/>
          <p14:tracePt t="52480" x="6029325" y="1771650"/>
          <p14:tracePt t="52497" x="5980113" y="1757363"/>
          <p14:tracePt t="52515" x="5915025" y="1743075"/>
          <p14:tracePt t="52533" x="5886450" y="1743075"/>
          <p14:tracePt t="52549" x="5872163" y="1736725"/>
          <p14:tracePt t="52565" x="5865813" y="1728788"/>
          <p14:tracePt t="52582" x="5851525" y="1728788"/>
          <p14:tracePt t="52600" x="5822950" y="1728788"/>
          <p14:tracePt t="52616" x="5800725" y="1728788"/>
          <p14:tracePt t="52636" x="5780088" y="1714500"/>
          <p14:tracePt t="52652" x="5765800" y="1714500"/>
          <p14:tracePt t="52668" x="5757863" y="1714500"/>
          <p14:tracePt t="52686" x="5751513" y="1714500"/>
          <p14:tracePt t="52702" x="5743575" y="1714500"/>
          <p14:tracePt t="52902" x="5743575" y="1728788"/>
          <p14:tracePt t="52909" x="5751513" y="1728788"/>
          <p14:tracePt t="52918" x="5751513" y="1736725"/>
          <p14:tracePt t="52924" x="5757863" y="1751013"/>
          <p14:tracePt t="52941" x="5765800" y="1757363"/>
          <p14:tracePt t="52958" x="5772150" y="1779588"/>
          <p14:tracePt t="52975" x="5780088" y="1779588"/>
          <p14:tracePt t="52993" x="5786438" y="1785938"/>
          <p14:tracePt t="53020" x="5794375" y="1793875"/>
          <p14:tracePt t="53034" x="5794375" y="1800225"/>
          <p14:tracePt t="53048" x="5794375" y="1808163"/>
          <p14:tracePt t="53060" x="5815013" y="1822450"/>
          <p14:tracePt t="53077" x="5837238" y="1836738"/>
          <p14:tracePt t="53096" x="5851525" y="1851025"/>
          <p14:tracePt t="53113" x="5857875" y="1865313"/>
          <p14:tracePt t="53130" x="5865813" y="1865313"/>
          <p14:tracePt t="53145" x="5865813" y="1871663"/>
          <p14:tracePt t="53166" x="5872163" y="1879600"/>
          <p14:tracePt t="53181" x="5872163" y="1885950"/>
          <p14:tracePt t="53201" x="5872163" y="1908175"/>
          <p14:tracePt t="53216" x="5872163" y="1928813"/>
          <p14:tracePt t="53232" x="5872163" y="1943100"/>
          <p14:tracePt t="53250" x="5872163" y="1971675"/>
          <p14:tracePt t="53266" x="5865813" y="1985963"/>
          <p14:tracePt t="53286" x="5865813" y="2008188"/>
          <p14:tracePt t="53302" x="5857875" y="2014538"/>
          <p14:tracePt t="53317" x="5857875" y="2028825"/>
          <p14:tracePt t="53333" x="5851525" y="2028825"/>
          <p14:tracePt t="53351" x="5843588" y="2036763"/>
          <p14:tracePt t="53368" x="5843588" y="2043113"/>
          <p14:tracePt t="53387" x="5829300" y="2057400"/>
          <p14:tracePt t="53404" x="5829300" y="2065338"/>
          <p14:tracePt t="53421" x="5822950" y="2071688"/>
          <p14:tracePt t="53438" x="5822950" y="2079625"/>
          <p14:tracePt t="53455" x="5815013" y="2079625"/>
          <p14:tracePt t="53485" x="5815013" y="2085975"/>
          <p14:tracePt t="53510" x="5815013" y="2093913"/>
          <p14:tracePt t="53550" x="5815013" y="2100263"/>
          <p14:tracePt t="53644" x="5808663" y="2100263"/>
          <p14:tracePt t="53659" x="5808663" y="2108200"/>
          <p14:tracePt t="53801" x="5808663" y="2114550"/>
          <p14:tracePt t="53822" x="5808663" y="2122488"/>
          <p14:tracePt t="53973" x="5800725" y="2128838"/>
          <p14:tracePt t="55573" x="5800725" y="2122488"/>
          <p14:tracePt t="55590" x="5800725" y="2114550"/>
          <p14:tracePt t="55675" x="5800725" y="2108200"/>
          <p14:tracePt t="55683" x="5808663" y="2108200"/>
          <p14:tracePt t="55695" x="5808663" y="2100263"/>
          <p14:tracePt t="55711" x="5815013" y="2085975"/>
          <p14:tracePt t="55727" x="5822950" y="2071688"/>
          <p14:tracePt t="55748" x="5822950" y="2065338"/>
          <p14:tracePt t="55766" x="5822950" y="2057400"/>
          <p14:tracePt t="55823" x="5822950" y="2051050"/>
          <p14:tracePt t="55856" x="5829300" y="2051050"/>
          <p14:tracePt t="55864" x="5829300" y="2043113"/>
          <p14:tracePt t="55887" x="5829300" y="2036763"/>
          <p14:tracePt t="56142" x="5822950" y="2036763"/>
          <p14:tracePt t="56150" x="5815013" y="2036763"/>
          <p14:tracePt t="56168" x="5808663" y="2036763"/>
          <p14:tracePt t="56174" x="5800725" y="2036763"/>
          <p14:tracePt t="56188" x="5794375" y="2036763"/>
          <p14:tracePt t="56214" x="5786438" y="2036763"/>
          <p14:tracePt t="56231" x="5772150" y="2036763"/>
          <p14:tracePt t="56244" x="5765800" y="2036763"/>
          <p14:tracePt t="56256" x="5765800" y="2051050"/>
          <p14:tracePt t="56274" x="5737225" y="2057400"/>
          <p14:tracePt t="56294" x="5722938" y="2065338"/>
          <p14:tracePt t="56309" x="5722938" y="2071688"/>
          <p14:tracePt t="56325" x="5722938" y="2079625"/>
          <p14:tracePt t="56341" x="5715000" y="2079625"/>
          <p14:tracePt t="57261" x="5729288" y="2071688"/>
          <p14:tracePt t="57267" x="5743575" y="2065338"/>
          <p14:tracePt t="57281" x="5743575" y="2057400"/>
          <p14:tracePt t="57299" x="5757863" y="2043113"/>
          <p14:tracePt t="57315" x="5780088" y="2028825"/>
          <p14:tracePt t="57333" x="5786438" y="2022475"/>
          <p14:tracePt t="57351" x="5800725" y="2014538"/>
          <p14:tracePt t="57366" x="5815013" y="2000250"/>
          <p14:tracePt t="57384" x="5837238" y="1993900"/>
          <p14:tracePt t="57401" x="5851525" y="1985963"/>
          <p14:tracePt t="57421" x="5851525" y="1979613"/>
          <p14:tracePt t="57437" x="5865813" y="1979613"/>
          <p14:tracePt t="57452" x="5872163" y="1971675"/>
          <p14:tracePt t="57454" x="5880100" y="1965325"/>
          <p14:tracePt t="57470" x="5886450" y="1957388"/>
          <p14:tracePt t="57488" x="5894388" y="1951038"/>
          <p14:tracePt t="57505" x="5900738" y="1943100"/>
          <p14:tracePt t="57522" x="5908675" y="1936750"/>
          <p14:tracePt t="57542" x="5915025" y="1936750"/>
          <p14:tracePt t="57554" x="5922963" y="1928813"/>
          <p14:tracePt t="57574" x="5937250" y="1928813"/>
          <p14:tracePt t="57606" x="5943600" y="1928813"/>
          <p14:tracePt t="57892" x="5951538" y="1928813"/>
          <p14:tracePt t="57924" x="5951538" y="1936750"/>
          <p14:tracePt t="57941" x="5951538" y="1943100"/>
          <p14:tracePt t="57951" x="5951538" y="1951038"/>
          <p14:tracePt t="57954" x="5951538" y="1957388"/>
          <p14:tracePt t="57979" x="5951538" y="1965325"/>
          <p14:tracePt t="57986" x="5951538" y="1971675"/>
          <p14:tracePt t="58016" x="5951538" y="1979613"/>
          <p14:tracePt t="58035" x="5951538" y="1985963"/>
          <p14:tracePt t="58039" x="5943600" y="2000250"/>
          <p14:tracePt t="58052" x="5943600" y="2008188"/>
          <p14:tracePt t="58067" x="5937250" y="2014538"/>
          <p14:tracePt t="58084" x="5937250" y="2022475"/>
          <p14:tracePt t="58103" x="5922963" y="2036763"/>
          <p14:tracePt t="58120" x="5922963" y="2043113"/>
          <p14:tracePt t="58153" x="5915025" y="2051050"/>
          <p14:tracePt t="58208" x="5915025" y="2057400"/>
          <p14:tracePt t="58221" x="5915025" y="2065338"/>
          <p14:tracePt t="58229" x="5908675" y="2065338"/>
          <p14:tracePt t="58255" x="5908675" y="2071688"/>
          <p14:tracePt t="58278" x="5900738" y="2079625"/>
          <p14:tracePt t="58314" x="5900738" y="2085975"/>
          <p14:tracePt t="58324" x="5900738" y="2093913"/>
          <p14:tracePt t="58329" x="5894388" y="2093913"/>
          <p14:tracePt t="58378" x="5894388" y="2100263"/>
          <p14:tracePt t="58402" x="5886450" y="2108200"/>
          <p14:tracePt t="58408" x="5880100" y="2108200"/>
          <p14:tracePt t="58421" x="5880100" y="2114550"/>
          <p14:tracePt t="58436" x="5872163" y="2122488"/>
          <p14:tracePt t="58454" x="5872163" y="2128838"/>
          <p14:tracePt t="58470" x="5865813" y="2128838"/>
          <p14:tracePt t="58479" x="5865813" y="2136775"/>
          <p14:tracePt t="58497" x="5865813" y="2143125"/>
          <p14:tracePt t="58532" x="5865813" y="2151063"/>
          <p14:tracePt t="58543" x="5865813" y="2157413"/>
          <p14:tracePt t="58548" x="5857875" y="2157413"/>
          <p14:tracePt t="58582" x="5851525" y="2157413"/>
          <p14:tracePt t="58587" x="5851525" y="2165350"/>
          <p14:tracePt t="58633" x="5851525" y="2171700"/>
          <p14:tracePt t="58690" x="5843588" y="2171700"/>
          <p14:tracePt t="58711" x="5843588" y="2179638"/>
          <p14:tracePt t="58729" x="5837238" y="2185988"/>
          <p14:tracePt t="58753" x="5829300" y="2193925"/>
          <p14:tracePt t="58778" x="5829300" y="2200275"/>
          <p14:tracePt t="58782" x="5822950" y="2200275"/>
          <p14:tracePt t="58800" x="5815013" y="2208213"/>
          <p14:tracePt t="58814" x="5808663" y="2208213"/>
          <p14:tracePt t="58825" x="5808663" y="2214563"/>
          <p14:tracePt t="58837" x="5794375" y="2222500"/>
          <p14:tracePt t="58854" x="5786438" y="2228850"/>
          <p14:tracePt t="58870" x="5780088" y="2236788"/>
          <p14:tracePt t="58889" x="5772150" y="2243138"/>
          <p14:tracePt t="58908" x="5757863" y="2257425"/>
          <p14:tracePt t="58923" x="5751513" y="2257425"/>
          <p14:tracePt t="58939" x="5737225" y="2271713"/>
          <p14:tracePt t="58958" x="5722938" y="2286000"/>
          <p14:tracePt t="58974" x="5708650" y="2300288"/>
          <p14:tracePt t="58991" x="5686425" y="2357438"/>
          <p14:tracePt t="59007" x="5672138" y="2371725"/>
          <p14:tracePt t="59025" x="5643563" y="2414588"/>
          <p14:tracePt t="59041" x="5629275" y="2422525"/>
          <p14:tracePt t="59059" x="5608638" y="2443163"/>
          <p14:tracePt t="59075" x="5608638" y="2451100"/>
          <p14:tracePt t="59093" x="5600700" y="2457450"/>
          <p14:tracePt t="59111" x="5586413" y="2465388"/>
          <p14:tracePt t="59127" x="5580063" y="2471738"/>
          <p14:tracePt t="59144" x="5572125" y="2493963"/>
          <p14:tracePt t="59161" x="5543550" y="2528888"/>
          <p14:tracePt t="59178" x="5522913" y="2543175"/>
          <p14:tracePt t="59196" x="5486400" y="2586038"/>
          <p14:tracePt t="59213" x="5465763" y="2600325"/>
          <p14:tracePt t="59229" x="5437188" y="2628900"/>
          <p14:tracePt t="59246" x="5422900" y="2643188"/>
          <p14:tracePt t="59264" x="5400675" y="2671763"/>
          <p14:tracePt t="59280" x="5394325" y="2693988"/>
          <p14:tracePt t="59298" x="5372100" y="2714625"/>
          <p14:tracePt t="59315" x="5343525" y="2757488"/>
          <p14:tracePt t="59332" x="5322888" y="2779713"/>
          <p14:tracePt t="59348" x="5300663" y="2794000"/>
          <p14:tracePt t="59366" x="5286375" y="2814638"/>
          <p14:tracePt t="59382" x="5265738" y="2836863"/>
          <p14:tracePt t="59401" x="5251450" y="2843213"/>
          <p14:tracePt t="59418" x="5243513" y="2871788"/>
          <p14:tracePt t="59436" x="5229225" y="2886075"/>
          <p14:tracePt t="59453" x="5222875" y="2900363"/>
          <p14:tracePt t="59470" x="5222875" y="2908300"/>
          <p14:tracePt t="59487" x="5222875" y="2922588"/>
          <p14:tracePt t="59504" x="5214938" y="2936875"/>
          <p14:tracePt t="59522" x="5208588" y="2936875"/>
          <p14:tracePt t="59538" x="5208588" y="2951163"/>
          <p14:tracePt t="59559" x="5208588" y="2965450"/>
          <p14:tracePt t="59574" x="5208588" y="2971800"/>
          <p14:tracePt t="59588" x="5200650" y="2986088"/>
          <p14:tracePt t="59605" x="5200650" y="3000375"/>
          <p14:tracePt t="59623" x="5186363" y="3014663"/>
          <p14:tracePt t="59639" x="5186363" y="3028950"/>
          <p14:tracePt t="59658" x="5172075" y="3036888"/>
          <p14:tracePt t="59691" x="5172075" y="3043238"/>
          <p14:tracePt t="59698" x="5165725" y="3043238"/>
          <p14:tracePt t="59722" x="5165725" y="3051175"/>
          <p14:tracePt t="59739" x="5157788" y="3057525"/>
          <p14:tracePt t="59745" x="5157788" y="3065463"/>
          <p14:tracePt t="59762" x="5157788" y="3071813"/>
          <p14:tracePt t="59777" x="5143500" y="3071813"/>
          <p14:tracePt t="59798" x="5137150" y="3086100"/>
          <p14:tracePt t="59829" x="5129213" y="3094038"/>
          <p14:tracePt t="59845" x="5122863" y="3100388"/>
          <p14:tracePt t="59863" x="5114925" y="3108325"/>
          <p14:tracePt t="59879" x="5108575" y="3114675"/>
          <p14:tracePt t="59895" x="5094288" y="3122613"/>
          <p14:tracePt t="59913" x="5086350" y="3128963"/>
          <p14:tracePt t="59947" x="5080000" y="3136900"/>
          <p14:tracePt t="59964" x="5080000" y="3143250"/>
          <p14:tracePt t="59998" x="5072063" y="3143250"/>
          <p14:tracePt t="60040" x="5065713" y="3143250"/>
          <p14:tracePt t="60058" x="5057775" y="3143250"/>
          <p14:tracePt t="60064" x="5057775" y="3151188"/>
          <p14:tracePt t="60080" x="5051425" y="3157538"/>
          <p14:tracePt t="60089" x="5043488" y="3165475"/>
          <p14:tracePt t="60101" x="5037138" y="3165475"/>
          <p14:tracePt t="60118" x="5029200" y="3179763"/>
          <p14:tracePt t="60137" x="5014913" y="3179763"/>
          <p14:tracePt t="60152" x="5008563" y="3186113"/>
          <p14:tracePt t="60170" x="4994275" y="3200400"/>
          <p14:tracePt t="60186" x="4986338" y="3200400"/>
          <p14:tracePt t="60206" x="4972050" y="3214688"/>
          <p14:tracePt t="60220" x="4951413" y="3222625"/>
          <p14:tracePt t="60240" x="4937125" y="3228975"/>
          <p14:tracePt t="60242" x="4929188" y="3228975"/>
          <p14:tracePt t="60272" x="4914900" y="3236913"/>
          <p14:tracePt t="60289" x="4900613" y="3243263"/>
          <p14:tracePt t="60306" x="4886325" y="3251200"/>
          <p14:tracePt t="60323" x="4872038" y="3257550"/>
          <p14:tracePt t="60342" x="4843463" y="3265488"/>
          <p14:tracePt t="60357" x="4837113" y="3265488"/>
          <p14:tracePt t="60375" x="4822825" y="3279775"/>
          <p14:tracePt t="60392" x="4808538" y="3279775"/>
          <p14:tracePt t="60410" x="4786313" y="3286125"/>
          <p14:tracePt t="60428" x="4772025" y="3286125"/>
          <p14:tracePt t="60442" x="4765675" y="3286125"/>
          <p14:tracePt t="60459" x="4743450" y="3294063"/>
          <p14:tracePt t="60477" x="4722813" y="3294063"/>
          <p14:tracePt t="60494" x="4708525" y="3300413"/>
          <p14:tracePt t="60515" x="4694238" y="3300413"/>
          <p14:tracePt t="60531" x="4686300" y="3300413"/>
          <p14:tracePt t="60548" x="4672013" y="3308350"/>
          <p14:tracePt t="60563" x="4657725" y="3314700"/>
          <p14:tracePt t="60579" x="4651375" y="3322638"/>
          <p14:tracePt t="60596" x="4643438" y="3322638"/>
          <p14:tracePt t="60632" x="4629150" y="3322638"/>
          <p14:tracePt t="60670" x="4614863" y="3322638"/>
          <p14:tracePt t="60682" x="4608513" y="3322638"/>
          <p14:tracePt t="60701" x="4594225" y="3322638"/>
          <p14:tracePt t="60720" x="4579938" y="3322638"/>
          <p14:tracePt t="60751" x="4557713" y="3328988"/>
          <p14:tracePt t="60768" x="4543425" y="3343275"/>
          <p14:tracePt t="60784" x="4522788" y="3343275"/>
          <p14:tracePt t="60802" x="4500563" y="3351213"/>
          <p14:tracePt t="60818" x="4479925" y="3351213"/>
          <p14:tracePt t="60835" x="4471988" y="3351213"/>
          <p14:tracePt t="60856" x="4437063" y="3371850"/>
          <p14:tracePt t="60871" x="4400550" y="3371850"/>
          <p14:tracePt t="60888" x="4379913" y="3379788"/>
          <p14:tracePt t="60904" x="4343400" y="3386138"/>
          <p14:tracePt t="60923" x="4286250" y="3400425"/>
          <p14:tracePt t="60941" x="4257675" y="3414713"/>
          <p14:tracePt t="60958" x="4229100" y="3429000"/>
          <p14:tracePt t="60974" x="4200525" y="3436938"/>
          <p14:tracePt t="60989" x="4179888" y="3436938"/>
          <p14:tracePt t="61006" x="4157663" y="3443288"/>
          <p14:tracePt t="61023" x="4129088" y="3451225"/>
          <p14:tracePt t="61043" x="4100513" y="3457575"/>
          <p14:tracePt t="61059" x="4071938" y="3457575"/>
          <p14:tracePt t="61076" x="4037013" y="3457575"/>
          <p14:tracePt t="61093" x="4000500" y="3471863"/>
          <p14:tracePt t="61110" x="3937000" y="3471863"/>
          <p14:tracePt t="61128" x="3871913" y="3471863"/>
          <p14:tracePt t="61143" x="3814763" y="3471863"/>
          <p14:tracePt t="61160" x="3771900" y="3479800"/>
          <p14:tracePt t="61177" x="3700463" y="3479800"/>
          <p14:tracePt t="61195" x="3508375" y="3479800"/>
          <p14:tracePt t="61214" x="3394075" y="3479800"/>
          <p14:tracePt t="61228" x="3279775" y="3479800"/>
          <p14:tracePt t="61248" x="3165475" y="3494088"/>
          <p14:tracePt t="61265" x="3065463" y="3494088"/>
          <p14:tracePt t="61281" x="2951163" y="3494088"/>
          <p14:tracePt t="61299" x="2894013" y="3486150"/>
          <p14:tracePt t="61315" x="2857500" y="3479800"/>
          <p14:tracePt t="61331" x="2822575" y="3465513"/>
          <p14:tracePt t="61350" x="2786063" y="3451225"/>
          <p14:tracePt t="61366" x="2757488" y="3436938"/>
          <p14:tracePt t="61383" x="2679700" y="3394075"/>
          <p14:tracePt t="61400" x="2600325" y="3357563"/>
          <p14:tracePt t="61416" x="2500313" y="3322638"/>
          <p14:tracePt t="61437" x="2422525" y="3300413"/>
          <p14:tracePt t="61453" x="2386013" y="3300413"/>
          <p14:tracePt t="61470" x="2365375" y="3300413"/>
          <p14:tracePt t="61487" x="2357438" y="3294063"/>
          <p14:tracePt t="61505" x="2357438" y="3271838"/>
          <p14:tracePt t="61521" x="2357438" y="3257550"/>
          <p14:tracePt t="61540" x="2357438" y="3236913"/>
          <p14:tracePt t="61574" x="2357438" y="3208338"/>
          <p14:tracePt t="61606" x="2357438" y="3200400"/>
          <p14:tracePt t="61625" x="2357438" y="3194050"/>
          <p14:tracePt t="61683" x="2357438" y="3186113"/>
          <p14:tracePt t="61692" x="2371725" y="3186113"/>
          <p14:tracePt t="61696" x="2371725" y="3179763"/>
          <p14:tracePt t="61707" x="2379663" y="3179763"/>
          <p14:tracePt t="61724" x="2393950" y="3165475"/>
          <p14:tracePt t="61742" x="2400300" y="3165475"/>
          <p14:tracePt t="61759" x="2400300" y="3157538"/>
          <p14:tracePt t="61886" x="2408238" y="3151188"/>
          <p14:tracePt t="61891" x="2414588" y="3151188"/>
          <p14:tracePt t="61902" x="2422525" y="3151188"/>
          <p14:tracePt t="61924" x="2428875" y="3151188"/>
          <p14:tracePt t="61935" x="2436813" y="3151188"/>
          <p14:tracePt t="61950" x="2451100" y="3151188"/>
          <p14:tracePt t="61967" x="2457450" y="3143250"/>
          <p14:tracePt t="61981" x="2465388" y="3143250"/>
          <p14:tracePt t="61997" x="2471738" y="3143250"/>
          <p14:tracePt t="62049" x="2479675" y="3143250"/>
          <p14:tracePt t="62068" x="2486025" y="3143250"/>
          <p14:tracePt t="62075" x="2493963" y="3143250"/>
          <p14:tracePt t="62083" x="2500313" y="3143250"/>
          <p14:tracePt t="62101" x="2522538" y="3128963"/>
          <p14:tracePt t="62135" x="2522538" y="3122613"/>
          <p14:tracePt t="62222" x="2536825" y="3122613"/>
          <p14:tracePt t="62229" x="2543175" y="3122613"/>
          <p14:tracePt t="62238" x="2557463" y="3114675"/>
          <p14:tracePt t="62254" x="2571750" y="3114675"/>
          <p14:tracePt t="62271" x="2579688" y="3114675"/>
          <p14:tracePt t="62289" x="2586038" y="3114675"/>
          <p14:tracePt t="62339" x="2593975" y="3114675"/>
          <p14:tracePt t="62376" x="2600325" y="3114675"/>
          <p14:tracePt t="62394" x="2608263" y="3114675"/>
          <p14:tracePt t="62401" x="2614613" y="3122613"/>
          <p14:tracePt t="62417" x="2628900" y="3128963"/>
          <p14:tracePt t="62437" x="2636838" y="3136900"/>
          <p14:tracePt t="62454" x="2651125" y="3136900"/>
          <p14:tracePt t="62462" x="2651125" y="3143250"/>
          <p14:tracePt t="62477" x="2665413" y="3143250"/>
          <p14:tracePt t="62493" x="2693988" y="3157538"/>
          <p14:tracePt t="62510" x="2714625" y="3157538"/>
          <p14:tracePt t="62528" x="2736850" y="3171825"/>
          <p14:tracePt t="62544" x="2751138" y="3179763"/>
          <p14:tracePt t="62563" x="2779713" y="3179763"/>
          <p14:tracePt t="62580" x="2808288" y="3186113"/>
          <p14:tracePt t="62596" x="2828925" y="3186113"/>
          <p14:tracePt t="62612" x="2857500" y="3186113"/>
          <p14:tracePt t="62631" x="2879725" y="3200400"/>
          <p14:tracePt t="62649" x="2922588" y="3200400"/>
          <p14:tracePt t="62665" x="2928938" y="3200400"/>
          <p14:tracePt t="62682" x="2951163" y="3208338"/>
          <p14:tracePt t="62699" x="2994025" y="3208338"/>
          <p14:tracePt t="62717" x="3022600" y="3222625"/>
          <p14:tracePt t="62733" x="3043238" y="3222625"/>
          <p14:tracePt t="62740" x="3065463" y="3222625"/>
          <p14:tracePt t="62749" x="3071813" y="3222625"/>
          <p14:tracePt t="62767" x="3086100" y="3222625"/>
          <p14:tracePt t="62853" x="3094038" y="3228975"/>
          <p14:tracePt t="63824" x="3071813" y="3228975"/>
          <p14:tracePt t="63832" x="3043238" y="3214688"/>
          <p14:tracePt t="63846" x="2979738" y="3214688"/>
          <p14:tracePt t="63863" x="2914650" y="3194050"/>
          <p14:tracePt t="63877" x="2836863" y="3186113"/>
          <p14:tracePt t="63894" x="2771775" y="3179763"/>
          <p14:tracePt t="63911" x="2722563" y="3171825"/>
          <p14:tracePt t="63928" x="2679700" y="3171825"/>
          <p14:tracePt t="63946" x="2651125" y="3171825"/>
          <p14:tracePt t="64168" x="2657475" y="3171825"/>
          <p14:tracePt t="64172" x="2665413" y="3171825"/>
          <p14:tracePt t="64184" x="2671763" y="3179763"/>
          <p14:tracePt t="64202" x="2751138" y="3194050"/>
          <p14:tracePt t="64219" x="2879725" y="3222625"/>
          <p14:tracePt t="64237" x="3036888" y="3243263"/>
          <p14:tracePt t="64258" x="3143250" y="3257550"/>
          <p14:tracePt t="64273" x="3200400" y="3265488"/>
          <p14:tracePt t="64289" x="3208338" y="3265488"/>
          <p14:tracePt t="65782" x="3200400" y="3265488"/>
          <p14:tracePt t="65798" x="3194050" y="3265488"/>
          <p14:tracePt t="65831" x="3186113" y="3265488"/>
          <p14:tracePt t="65846" x="3186113" y="3257550"/>
          <p14:tracePt t="65851" x="3179763" y="3257550"/>
          <p14:tracePt t="65867" x="3171825" y="3257550"/>
          <p14:tracePt t="65892" x="3165475" y="3257550"/>
          <p14:tracePt t="65902" x="3157538" y="3257550"/>
          <p14:tracePt t="66491" x="3165475" y="3257550"/>
          <p14:tracePt t="66502" x="3171825" y="3257550"/>
          <p14:tracePt t="66528" x="3179763" y="3251200"/>
          <p14:tracePt t="66540" x="3186113" y="3251200"/>
          <p14:tracePt t="66565" x="3194050" y="3251200"/>
          <p14:tracePt t="66671" x="3200400" y="3243263"/>
          <p14:tracePt t="66687" x="3200400" y="3236913"/>
          <p14:tracePt t="69770" x="3200400" y="3228975"/>
          <p14:tracePt t="69930" x="3194050" y="3228975"/>
          <p14:tracePt t="69938" x="3186113" y="3228975"/>
          <p14:tracePt t="69947" x="3171825" y="3228975"/>
          <p14:tracePt t="69960" x="3157538" y="3228975"/>
          <p14:tracePt t="69981" x="3136900" y="3222625"/>
          <p14:tracePt t="69996" x="3128963" y="3222625"/>
          <p14:tracePt t="70012" x="3122613" y="3222625"/>
          <p14:tracePt t="70081" x="3122613" y="3214688"/>
          <p14:tracePt t="70112" x="3114675" y="3214688"/>
          <p14:tracePt t="70143" x="3108325" y="3214688"/>
          <p14:tracePt t="70171" x="3100388" y="3214688"/>
          <p14:tracePt t="71250" x="3086100" y="3214688"/>
          <p14:tracePt t="71257" x="3071813" y="3214688"/>
          <p14:tracePt t="71266" x="3065463" y="3214688"/>
          <p14:tracePt t="71282" x="3051175" y="3222625"/>
          <p14:tracePt t="71293" x="3043238" y="3222625"/>
          <p14:tracePt t="71312" x="3022600" y="3236913"/>
          <p14:tracePt t="71328" x="3000375" y="3236913"/>
          <p14:tracePt t="71345" x="2986088" y="3243263"/>
          <p14:tracePt t="71362" x="2965450" y="3243263"/>
          <p14:tracePt t="71379" x="2936875" y="3243263"/>
          <p14:tracePt t="71396" x="2914650" y="3243263"/>
          <p14:tracePt t="71413" x="2879725" y="3251200"/>
          <p14:tracePt t="71430" x="2857500" y="3257550"/>
          <p14:tracePt t="71448" x="2822575" y="3265488"/>
          <p14:tracePt t="71465" x="2794000" y="3279775"/>
          <p14:tracePt t="71484" x="2751138" y="3279775"/>
          <p14:tracePt t="71499" x="2736850" y="3279775"/>
          <p14:tracePt t="71516" x="2700338" y="3286125"/>
          <p14:tracePt t="71533" x="2679700" y="3286125"/>
          <p14:tracePt t="71550" x="2643188" y="3286125"/>
          <p14:tracePt t="71567" x="2600325" y="3286125"/>
          <p14:tracePt t="71585" x="2551113" y="3294063"/>
          <p14:tracePt t="71601" x="2528888" y="3294063"/>
          <p14:tracePt t="71618" x="2500313" y="3294063"/>
          <p14:tracePt t="71639" x="2465388" y="3294063"/>
          <p14:tracePt t="71652" x="2457450" y="3294063"/>
          <p14:tracePt t="71670" x="2436813" y="3294063"/>
          <p14:tracePt t="71671" x="2428875" y="3294063"/>
          <p14:tracePt t="71686" x="2422525" y="3294063"/>
          <p14:tracePt t="71711" x="2414588" y="3286125"/>
          <p14:tracePt t="71725" x="2408238" y="3286125"/>
          <p14:tracePt t="71737" x="2400300" y="3286125"/>
          <p14:tracePt t="71754" x="2393950" y="3286125"/>
          <p14:tracePt t="71773" x="2371725" y="3286125"/>
          <p14:tracePt t="71790" x="2336800" y="3286125"/>
          <p14:tracePt t="71807" x="2322513" y="3286125"/>
          <p14:tracePt t="71823" x="2293938" y="3286125"/>
          <p14:tracePt t="71844" x="2286000" y="3286125"/>
          <p14:tracePt t="71861" x="2271713" y="3279775"/>
          <p14:tracePt t="71875" x="2265363" y="3279775"/>
          <p14:tracePt t="71892" x="2251075" y="3279775"/>
          <p14:tracePt t="71925" x="2243138" y="3279775"/>
          <p14:tracePt t="71943" x="2236788" y="3279775"/>
          <p14:tracePt t="71965" x="2228850" y="3279775"/>
          <p14:tracePt t="71978" x="2222500" y="3279775"/>
          <p14:tracePt t="71994" x="2214563" y="3279775"/>
          <p14:tracePt t="72017" x="2208213" y="3286125"/>
          <p14:tracePt t="72029" x="2200275" y="3286125"/>
          <p14:tracePt t="72047" x="2193925" y="3286125"/>
          <p14:tracePt t="72064" x="2185988" y="3286125"/>
          <p14:tracePt t="72084" x="2171700" y="3286125"/>
          <p14:tracePt t="72104" x="2165350" y="3286125"/>
          <p14:tracePt t="72164" x="2157413" y="3286125"/>
          <p14:tracePt t="72235" x="2151063" y="3286125"/>
          <p14:tracePt t="72252" x="2143125" y="3294063"/>
          <p14:tracePt t="72280" x="2136775" y="3294063"/>
          <p14:tracePt t="72302" x="2128838" y="3294063"/>
          <p14:tracePt t="72338" x="2122488" y="3294063"/>
          <p14:tracePt t="72344" x="2114550" y="3294063"/>
          <p14:tracePt t="72369" x="2114550" y="3300413"/>
          <p14:tracePt t="72376" x="2108200" y="3300413"/>
          <p14:tracePt t="72388" x="2100263" y="3300413"/>
          <p14:tracePt t="72416" x="2093913" y="3300413"/>
          <p14:tracePt t="72425" x="2085975" y="3300413"/>
          <p14:tracePt t="72440" x="2085975" y="3308350"/>
          <p14:tracePt t="72500" x="2079625" y="3308350"/>
          <p14:tracePt t="72532" x="2071688" y="3308350"/>
          <p14:tracePt t="72541" x="2071688" y="3314700"/>
          <p14:tracePt t="72555" x="2065338" y="3314700"/>
          <p14:tracePt t="72579" x="2057400" y="3314700"/>
          <p14:tracePt t="72644" x="2057400" y="3322638"/>
          <p14:tracePt t="73508" x="2057400" y="3328988"/>
          <p14:tracePt t="73563" x="2051050" y="3328988"/>
          <p14:tracePt t="73594" x="2051050" y="3336925"/>
          <p14:tracePt t="73620" x="2051050" y="3343275"/>
          <p14:tracePt t="73666" x="2051050" y="3351213"/>
          <p14:tracePt t="73712" x="2051050" y="3357563"/>
          <p14:tracePt t="73721" x="2043113" y="3357563"/>
          <p14:tracePt t="73727" x="2043113" y="3365500"/>
          <p14:tracePt t="73742" x="2043113" y="3371850"/>
          <p14:tracePt t="73758" x="2036763" y="3379788"/>
          <p14:tracePt t="73784" x="2036763" y="3386138"/>
          <p14:tracePt t="73797" x="2028825" y="3394075"/>
          <p14:tracePt t="73806" x="2028825" y="3400425"/>
          <p14:tracePt t="73823" x="2028825" y="3408363"/>
          <p14:tracePt t="73840" x="2028825" y="3414713"/>
          <p14:tracePt t="73858" x="2028825" y="3422650"/>
          <p14:tracePt t="73874" x="2028825" y="3429000"/>
          <p14:tracePt t="73896" x="2028825" y="3443288"/>
          <p14:tracePt t="73910" x="2028825" y="3451225"/>
          <p14:tracePt t="73926" x="2028825" y="3457575"/>
          <p14:tracePt t="73960" x="2028825" y="3471863"/>
          <p14:tracePt t="73977" x="2028825" y="3479800"/>
          <p14:tracePt t="73994" x="2028825" y="3486150"/>
          <p14:tracePt t="74012" x="2028825" y="3494088"/>
          <p14:tracePt t="74029" x="2028825" y="3500438"/>
          <p14:tracePt t="74046" x="2028825" y="3508375"/>
          <p14:tracePt t="74062" x="2028825" y="3514725"/>
          <p14:tracePt t="74079" x="2028825" y="3522663"/>
          <p14:tracePt t="74096" x="2028825" y="3529013"/>
          <p14:tracePt t="74132" x="2028825" y="3536950"/>
          <p14:tracePt t="74157" x="2028825" y="3543300"/>
          <p14:tracePt t="74170" x="2028825" y="3551238"/>
          <p14:tracePt t="74190" x="2028825" y="3557588"/>
          <p14:tracePt t="74200" x="2028825" y="3565525"/>
          <p14:tracePt t="74212" x="2028825" y="3571875"/>
          <p14:tracePt t="74237" x="2028825" y="3579813"/>
          <p14:tracePt t="74320" x="2036763" y="3579813"/>
          <p14:tracePt t="74327" x="2036763" y="3571875"/>
          <p14:tracePt t="74337" x="2051050" y="3565525"/>
          <p14:tracePt t="74353" x="2100263" y="3543300"/>
          <p14:tracePt t="74369" x="2143125" y="3508375"/>
          <p14:tracePt t="74386" x="2185988" y="3479800"/>
          <p14:tracePt t="74405" x="2251075" y="3436938"/>
          <p14:tracePt t="74425" x="2271713" y="3408363"/>
          <p14:tracePt t="74438" x="2300288" y="3386138"/>
          <p14:tracePt t="74455" x="2328863" y="3371850"/>
          <p14:tracePt t="74472" x="2343150" y="3357563"/>
          <p14:tracePt t="74489" x="2365375" y="3336925"/>
          <p14:tracePt t="74508" x="2408238" y="3322638"/>
          <p14:tracePt t="74525" x="2428875" y="3308350"/>
          <p14:tracePt t="74542" x="2443163" y="3308350"/>
          <p14:tracePt t="74560" x="2479675" y="3286125"/>
          <p14:tracePt t="74575" x="2493963" y="3271838"/>
          <p14:tracePt t="74577" x="2500313" y="3271838"/>
          <p14:tracePt t="74609" x="2508250" y="3271838"/>
          <p14:tracePt t="74626" x="2508250" y="3265488"/>
          <p14:tracePt t="74644" x="2514600" y="3265488"/>
          <p14:tracePt t="74662" x="2522538" y="3265488"/>
          <p14:tracePt t="74677" x="2528888" y="3265488"/>
          <p14:tracePt t="74695" x="2571750" y="3257550"/>
          <p14:tracePt t="74711" x="2571750" y="3251200"/>
          <p14:tracePt t="74729" x="2579688" y="3251200"/>
          <p14:tracePt t="74788" x="2586038" y="3251200"/>
          <p14:tracePt t="74876" x="2593975" y="3251200"/>
          <p14:tracePt t="74885" x="2593975" y="3257550"/>
          <p14:tracePt t="74889" x="2593975" y="3271838"/>
          <p14:tracePt t="74902" x="2600325" y="3286125"/>
          <p14:tracePt t="74916" x="2608263" y="3308350"/>
          <p14:tracePt t="74935" x="2614613" y="3322638"/>
          <p14:tracePt t="74952" x="2622550" y="3351213"/>
          <p14:tracePt t="74970" x="2622550" y="3365500"/>
          <p14:tracePt t="74985" x="2628900" y="3386138"/>
          <p14:tracePt t="75002" x="2636838" y="3408363"/>
          <p14:tracePt t="75019" x="2636838" y="3429000"/>
          <p14:tracePt t="75036" x="2636838" y="3443288"/>
          <p14:tracePt t="75053" x="2636838" y="3465513"/>
          <p14:tracePt t="75072" x="2636838" y="3479800"/>
          <p14:tracePt t="75093" x="2643188" y="3486150"/>
          <p14:tracePt t="75106" x="2643188" y="3494088"/>
          <p14:tracePt t="75202" x="2651125" y="3494088"/>
          <p14:tracePt t="75210" x="2665413" y="3494088"/>
          <p14:tracePt t="75220" x="2679700" y="3494088"/>
          <p14:tracePt t="75233" x="2700338" y="3479800"/>
          <p14:tracePt t="75243" x="2708275" y="3471863"/>
          <p14:tracePt t="75259" x="2736850" y="3465513"/>
          <p14:tracePt t="75277" x="2771775" y="3451225"/>
          <p14:tracePt t="75292" x="2786063" y="3443288"/>
          <p14:tracePt t="75312" x="2800350" y="3436938"/>
          <p14:tracePt t="75345" x="2808288" y="3436938"/>
          <p14:tracePt t="75363" x="2822575" y="3436938"/>
          <p14:tracePt t="75377" x="2843213" y="3436938"/>
          <p14:tracePt t="75396" x="2865438" y="3436938"/>
          <p14:tracePt t="75413" x="2900363" y="3436938"/>
          <p14:tracePt t="75429" x="2922588" y="3436938"/>
          <p14:tracePt t="75463" x="2936875" y="3436938"/>
          <p14:tracePt t="75480" x="2943225" y="3436938"/>
          <p14:tracePt t="75499" x="2951163" y="3436938"/>
          <p14:tracePt t="75519" x="2957513" y="3429000"/>
          <p14:tracePt t="75535" x="2971800" y="3429000"/>
          <p14:tracePt t="75548" x="2979738" y="3429000"/>
          <p14:tracePt t="75566" x="2979738" y="3422650"/>
          <p14:tracePt t="75620" x="2986088" y="3422650"/>
          <p14:tracePt t="75634" x="2994025" y="3422650"/>
          <p14:tracePt t="75655" x="2994025" y="3414713"/>
          <p14:tracePt t="75673" x="3000375" y="3414713"/>
          <p14:tracePt t="75680" x="3000375" y="3408363"/>
          <p14:tracePt t="75688" x="3014663" y="3408363"/>
          <p14:tracePt t="75841" x="3014663" y="3414713"/>
          <p14:tracePt t="75858" x="3014663" y="3429000"/>
          <p14:tracePt t="75862" x="3014663" y="3436938"/>
          <p14:tracePt t="75874" x="3022600" y="3457575"/>
          <p14:tracePt t="75891" x="3028950" y="3471863"/>
          <p14:tracePt t="75908" x="3036888" y="3479800"/>
          <p14:tracePt t="75925" x="3036888" y="3486150"/>
          <p14:tracePt t="75943" x="3043238" y="3494088"/>
          <p14:tracePt t="75977" x="3043238" y="3500438"/>
          <p14:tracePt t="75993" x="3051175" y="3522663"/>
          <p14:tracePt t="76010" x="3057525" y="3536950"/>
          <p14:tracePt t="76027" x="3065463" y="3557588"/>
          <p14:tracePt t="76049" x="3071813" y="3579813"/>
          <p14:tracePt t="76066" x="3071813" y="3586163"/>
          <p14:tracePt t="76079" x="3071813" y="3600450"/>
          <p14:tracePt t="76095" x="3071813" y="3614738"/>
          <p14:tracePt t="76113" x="3071813" y="3622675"/>
          <p14:tracePt t="76130" x="3071813" y="3636963"/>
          <p14:tracePt t="76147" x="3079750" y="3657600"/>
          <p14:tracePt t="76164" x="3079750" y="3665538"/>
          <p14:tracePt t="76440" x="3079750" y="3657600"/>
          <p14:tracePt t="76444" x="3079750" y="3651250"/>
          <p14:tracePt t="76454" x="3079750" y="3636963"/>
          <p14:tracePt t="76473" x="3079750" y="3608388"/>
          <p14:tracePt t="76490" x="3079750" y="3571875"/>
          <p14:tracePt t="76507" x="3079750" y="3529013"/>
          <p14:tracePt t="76522" x="3065463" y="3500438"/>
          <p14:tracePt t="76540" x="3057525" y="3479800"/>
          <p14:tracePt t="76557" x="3022600" y="3436938"/>
          <p14:tracePt t="76574" x="2994025" y="3386138"/>
          <p14:tracePt t="76592" x="2965450" y="3365500"/>
          <p14:tracePt t="76609" x="2908300" y="3322638"/>
          <p14:tracePt t="76626" x="2871788" y="3308350"/>
          <p14:tracePt t="76642" x="2851150" y="3271838"/>
          <p14:tracePt t="76660" x="2808288" y="3251200"/>
          <p14:tracePt t="76679" x="2786063" y="3228975"/>
          <p14:tracePt t="76695" x="2779713" y="3222625"/>
          <p14:tracePt t="76731" x="2771775" y="3214688"/>
          <p14:tracePt t="76745" x="2765425" y="3208338"/>
          <p14:tracePt t="76762" x="2743200" y="3200400"/>
          <p14:tracePt t="76780" x="2714625" y="3186113"/>
          <p14:tracePt t="76796" x="2693988" y="3179763"/>
          <p14:tracePt t="76815" x="2686050" y="3179763"/>
          <p14:tracePt t="76831" x="2679700" y="3171825"/>
          <p14:tracePt t="76848" x="2671763" y="3165475"/>
          <p14:tracePt t="76865" x="2657475" y="3143250"/>
          <p14:tracePt t="76881" x="2651125" y="3143250"/>
          <p14:tracePt t="76899" x="2643188" y="3136900"/>
          <p14:tracePt t="76969" x="2643188" y="3128963"/>
          <p14:tracePt t="76987" x="2643188" y="3122613"/>
          <p14:tracePt t="77005" x="2643188" y="3114675"/>
          <p14:tracePt t="77011" x="2643188" y="3108325"/>
          <p14:tracePt t="77024" x="2643188" y="3100388"/>
          <p14:tracePt t="77040" x="2643188" y="3094038"/>
          <p14:tracePt t="77062" x="2643188" y="3086100"/>
          <p14:tracePt t="77148" x="2651125" y="3086100"/>
          <p14:tracePt t="77180" x="2657475" y="3086100"/>
          <p14:tracePt t="77190" x="2665413" y="3086100"/>
          <p14:tracePt t="77226" x="2671763" y="3086100"/>
          <p14:tracePt t="77234" x="2679700" y="3086100"/>
          <p14:tracePt t="77252" x="2686050" y="3086100"/>
          <p14:tracePt t="77260" x="2693988" y="3086100"/>
          <p14:tracePt t="77275" x="2708275" y="3086100"/>
          <p14:tracePt t="77291" x="2728913" y="3086100"/>
          <p14:tracePt t="77309" x="2736850" y="3094038"/>
          <p14:tracePt t="77326" x="2757488" y="3100388"/>
          <p14:tracePt t="77328" x="2765425" y="3100388"/>
          <p14:tracePt t="77344" x="2794000" y="3100388"/>
          <p14:tracePt t="77360" x="2814638" y="3100388"/>
          <p14:tracePt t="77378" x="2843213" y="3100388"/>
          <p14:tracePt t="77394" x="2871788" y="3100388"/>
          <p14:tracePt t="77412" x="2879725" y="3100388"/>
          <p14:tracePt t="77429" x="2908300" y="3100388"/>
          <p14:tracePt t="77446" x="2922588" y="3100388"/>
          <p14:tracePt t="77463" x="2943225" y="3108325"/>
          <p14:tracePt t="77479" x="2957513" y="3114675"/>
          <p14:tracePt t="77499" x="2986088" y="3114675"/>
          <p14:tracePt t="77516" x="2994025" y="3114675"/>
          <p14:tracePt t="77532" x="3000375" y="3114675"/>
          <p14:tracePt t="77549" x="3008313" y="3114675"/>
          <p14:tracePt t="77569" x="3022600" y="3122613"/>
          <p14:tracePt t="77601" x="3065463" y="3122613"/>
          <p14:tracePt t="77616" x="3094038" y="3128963"/>
          <p14:tracePt t="77635" x="3100388" y="3128963"/>
          <p14:tracePt t="77650" x="3108325" y="3128963"/>
          <p14:tracePt t="78039" x="3108325" y="3136900"/>
          <p14:tracePt t="78046" x="3108325" y="3143250"/>
          <p14:tracePt t="78054" x="3114675" y="3151188"/>
          <p14:tracePt t="78064" x="3114675" y="3157538"/>
          <p14:tracePt t="78086" x="3114675" y="3165475"/>
          <p14:tracePt t="79620" x="3114675" y="3157538"/>
          <p14:tracePt t="81634" x="3086100" y="3157538"/>
          <p14:tracePt t="81639" x="3071813" y="3157538"/>
          <p14:tracePt t="81650" x="3036888" y="3151188"/>
          <p14:tracePt t="81672" x="2922588" y="3143250"/>
          <p14:tracePt t="81684" x="2879725" y="3143250"/>
          <p14:tracePt t="81702" x="2757488" y="3143250"/>
          <p14:tracePt t="81718" x="2708275" y="3143250"/>
          <p14:tracePt t="81736" x="2671763" y="3143250"/>
          <p14:tracePt t="81741" x="2665413" y="3143250"/>
          <p14:tracePt t="81757" x="2657475" y="3143250"/>
          <p14:tracePt t="81780" x="2651125" y="3143250"/>
          <p14:tracePt t="81808" x="2643188" y="3143250"/>
          <p14:tracePt t="81811" x="2636838" y="3143250"/>
          <p14:tracePt t="81826" x="2628900" y="3143250"/>
          <p14:tracePt t="81841" x="2579688" y="3151188"/>
          <p14:tracePt t="81854" x="2557463" y="3157538"/>
          <p14:tracePt t="81874" x="2493963" y="3165475"/>
          <p14:tracePt t="81892" x="2471738" y="3165475"/>
          <p14:tracePt t="81906" x="2451100" y="3165475"/>
          <p14:tracePt t="81922" x="2436813" y="3165475"/>
          <p14:tracePt t="81940" x="2422525" y="3165475"/>
          <p14:tracePt t="81957" x="2408238" y="3171825"/>
          <p14:tracePt t="81973" x="2400300" y="3171825"/>
          <p14:tracePt t="81991" x="2371725" y="3171825"/>
          <p14:tracePt t="82186" x="2365375" y="3171825"/>
          <p14:tracePt t="82211" x="2357438" y="3171825"/>
          <p14:tracePt t="82598" x="2357438" y="3179763"/>
          <p14:tracePt t="82608" x="2357438" y="3186113"/>
          <p14:tracePt t="82617" x="2357438" y="3194050"/>
          <p14:tracePt t="82632" x="2357438" y="3208338"/>
          <p14:tracePt t="82645" x="2365375" y="3208338"/>
          <p14:tracePt t="82664" x="2371725" y="3222625"/>
          <p14:tracePt t="82676" x="2371725" y="3228975"/>
          <p14:tracePt t="82691" x="2371725" y="3236913"/>
          <p14:tracePt t="82709" x="2379663" y="3251200"/>
          <p14:tracePt t="82726" x="2386013" y="3265488"/>
          <p14:tracePt t="82743" x="2386013" y="3286125"/>
          <p14:tracePt t="82763" x="2386013" y="3328988"/>
          <p14:tracePt t="82782" x="2386013" y="3357563"/>
          <p14:tracePt t="82795" x="2386013" y="3379788"/>
          <p14:tracePt t="82811" x="2386013" y="3386138"/>
          <p14:tracePt t="82828" x="2393950" y="3394075"/>
          <p14:tracePt t="82846" x="2393950" y="3408363"/>
          <p14:tracePt t="82863" x="2393950" y="3429000"/>
          <p14:tracePt t="82880" x="2400300" y="3451225"/>
          <p14:tracePt t="82897" x="2400300" y="3508375"/>
          <p14:tracePt t="82916" x="2400300" y="3536950"/>
          <p14:tracePt t="82933" x="2393950" y="3565525"/>
          <p14:tracePt t="82948" x="2393950" y="3571875"/>
          <p14:tracePt t="82965" x="2393950" y="3579813"/>
          <p14:tracePt t="82983" x="2393950" y="3586163"/>
          <p14:tracePt t="83000" x="2393950" y="3600450"/>
          <p14:tracePt t="83018" x="2386013" y="3608388"/>
          <p14:tracePt t="83033" x="2386013" y="3629025"/>
          <p14:tracePt t="83051" x="2386013" y="3643313"/>
          <p14:tracePt t="83069" x="2386013" y="3657600"/>
          <p14:tracePt t="83085" x="2379663" y="3657600"/>
          <p14:tracePt t="83119" x="2371725" y="3665538"/>
          <p14:tracePt t="83136" x="2365375" y="3665538"/>
          <p14:tracePt t="83154" x="2357438" y="3671888"/>
          <p14:tracePt t="83170" x="2322513" y="3686175"/>
          <p14:tracePt t="83188" x="2308225" y="3694113"/>
          <p14:tracePt t="83205" x="2300288" y="3694113"/>
          <p14:tracePt t="83257" x="2300288" y="3700463"/>
          <p14:tracePt t="83263" x="2293938" y="3700463"/>
          <p14:tracePt t="83423" x="2300288" y="3700463"/>
          <p14:tracePt t="83428" x="2308225" y="3700463"/>
          <p14:tracePt t="83444" x="2314575" y="3700463"/>
          <p14:tracePt t="83461" x="2328863" y="3700463"/>
          <p14:tracePt t="83481" x="2336800" y="3700463"/>
          <p14:tracePt t="83498" x="2336800" y="3694113"/>
          <p14:tracePt t="83514" x="2343150" y="3694113"/>
          <p14:tracePt t="83529" x="2357438" y="3694113"/>
          <p14:tracePt t="83546" x="2365375" y="3686175"/>
          <p14:tracePt t="83580" x="2371725" y="3686175"/>
          <p14:tracePt t="83597" x="2379663" y="3686175"/>
          <p14:tracePt t="83616" x="2400300" y="3686175"/>
          <p14:tracePt t="83632" x="2428875" y="3686175"/>
          <p14:tracePt t="83651" x="2436813" y="3686175"/>
          <p14:tracePt t="83669" x="2451100" y="3686175"/>
          <p14:tracePt t="83833" x="2457450" y="3686175"/>
          <p14:tracePt t="83842" x="2457450" y="3679825"/>
          <p14:tracePt t="83860" x="2471738" y="3679825"/>
          <p14:tracePt t="83891" x="2479675" y="3679825"/>
          <p14:tracePt t="83906" x="2486025" y="3671888"/>
          <p14:tracePt t="83911" x="2493963" y="3671888"/>
          <p14:tracePt t="83944" x="2500313" y="3671888"/>
          <p14:tracePt t="84054" x="2508250" y="3671888"/>
          <p14:tracePt t="84067" x="2514600" y="3671888"/>
          <p14:tracePt t="84078" x="2522538" y="3671888"/>
          <p14:tracePt t="84092" x="2536825" y="3686175"/>
          <p14:tracePt t="84099" x="2543175" y="3694113"/>
          <p14:tracePt t="84111" x="2543175" y="3700463"/>
          <p14:tracePt t="84128" x="2557463" y="3714750"/>
          <p14:tracePt t="84145" x="2571750" y="3729038"/>
          <p14:tracePt t="84162" x="2593975" y="3736975"/>
          <p14:tracePt t="84179" x="2608263" y="3743325"/>
          <p14:tracePt t="84195" x="2608263" y="3751263"/>
          <p14:tracePt t="84213" x="2614613" y="3757613"/>
          <p14:tracePt t="84230" x="2614613" y="3765550"/>
          <p14:tracePt t="84253" x="2628900" y="3771900"/>
          <p14:tracePt t="84274" x="2628900" y="3779838"/>
          <p14:tracePt t="84285" x="2636838" y="3779838"/>
          <p14:tracePt t="84307" x="2636838" y="3786188"/>
          <p14:tracePt t="84329" x="2636838" y="3794125"/>
          <p14:tracePt t="84344" x="2643188" y="3794125"/>
          <p14:tracePt t="84354" x="2643188" y="3800475"/>
          <p14:tracePt t="84375" x="2643188" y="3808413"/>
          <p14:tracePt t="84385" x="2651125" y="3814763"/>
          <p14:tracePt t="84401" x="2651125" y="3822700"/>
          <p14:tracePt t="84470" x="2657475" y="3822700"/>
          <p14:tracePt t="84524" x="2665413" y="3822700"/>
          <p14:tracePt t="84540" x="2671763" y="3822700"/>
          <p14:tracePt t="84556" x="2679700" y="3822700"/>
          <p14:tracePt t="84562" x="2686050" y="3822700"/>
          <p14:tracePt t="84571" x="2686050" y="3829050"/>
          <p14:tracePt t="84589" x="2693988" y="3829050"/>
          <p14:tracePt t="84605" x="2708275" y="3829050"/>
          <p14:tracePt t="84655" x="2708275" y="3836988"/>
          <p14:tracePt t="84671" x="2714625" y="3836988"/>
          <p14:tracePt t="84938" x="2722563" y="3836988"/>
          <p14:tracePt t="85103" x="2728913" y="3836988"/>
          <p14:tracePt t="85126" x="2736850" y="3836988"/>
          <p14:tracePt t="85236" x="2736850" y="3843338"/>
          <p14:tracePt t="85296" x="2743200" y="3843338"/>
          <p14:tracePt t="85406" x="2751138" y="3843338"/>
          <p14:tracePt t="85485" x="2757488" y="3843338"/>
          <p14:tracePt t="85508" x="2765425" y="3843338"/>
          <p14:tracePt t="85524" x="2771775" y="3843338"/>
          <p14:tracePt t="85539" x="2786063" y="3843338"/>
          <p14:tracePt t="85554" x="2794000" y="3843338"/>
          <p14:tracePt t="85581" x="2800350" y="3843338"/>
          <p14:tracePt t="85603" x="2808288" y="3843338"/>
          <p14:tracePt t="85711" x="2814638" y="3843338"/>
          <p14:tracePt t="85798" x="2814638" y="3836988"/>
          <p14:tracePt t="85813" x="2814638" y="3829050"/>
          <p14:tracePt t="85826" x="2814638" y="3822700"/>
          <p14:tracePt t="85840" x="2822575" y="3786188"/>
          <p14:tracePt t="85853" x="2822575" y="3779838"/>
          <p14:tracePt t="85872" x="2828925" y="3751263"/>
          <p14:tracePt t="85889" x="2828925" y="3714750"/>
          <p14:tracePt t="85904" x="2836863" y="3694113"/>
          <p14:tracePt t="85921" x="2851150" y="3671888"/>
          <p14:tracePt t="85938" x="2851150" y="3657600"/>
          <p14:tracePt t="85955" x="2851150" y="3643313"/>
          <p14:tracePt t="85973" x="2851150" y="3629025"/>
          <p14:tracePt t="85995" x="2851150" y="3586163"/>
          <p14:tracePt t="86008" x="2851150" y="3571875"/>
          <p14:tracePt t="86024" x="2851150" y="3565525"/>
          <p14:tracePt t="86063" x="2857500" y="3565525"/>
          <p14:tracePt t="86312" x="2865438" y="3565525"/>
          <p14:tracePt t="88076" x="2871788" y="3565525"/>
          <p14:tracePt t="88093" x="2871788" y="3571875"/>
          <p14:tracePt t="88111" x="2879725" y="3579813"/>
          <p14:tracePt t="88126" x="2879725" y="3586163"/>
          <p14:tracePt t="88131" x="2886075" y="3586163"/>
          <p14:tracePt t="88231" x="2886075" y="3594100"/>
          <p14:tracePt t="89596" x="2879725" y="3594100"/>
          <p14:tracePt t="89666" x="2871788" y="3594100"/>
          <p14:tracePt t="89686" x="2857500" y="3586163"/>
          <p14:tracePt t="89700" x="2851150" y="3579813"/>
          <p14:tracePt t="89719" x="2843213" y="3579813"/>
          <p14:tracePt t="89723" x="2836863" y="3579813"/>
          <p14:tracePt t="89735" x="2828925" y="3579813"/>
          <p14:tracePt t="89749" x="2814638" y="3579813"/>
          <p14:tracePt t="89767" x="2794000" y="3571875"/>
          <p14:tracePt t="89789" x="2771775" y="3557588"/>
          <p14:tracePt t="89801" x="2751138" y="3551238"/>
          <p14:tracePt t="89818" x="2743200" y="3543300"/>
          <p14:tracePt t="89836" x="2736850" y="3543300"/>
          <p14:tracePt t="89853" x="2728913" y="3543300"/>
          <p14:tracePt t="89953" x="2722563" y="3543300"/>
          <p14:tracePt t="89973" x="2722563" y="3536950"/>
          <p14:tracePt t="89986" x="2714625" y="3536950"/>
          <p14:tracePt t="89990" x="2714625" y="3529013"/>
          <p14:tracePt t="90009" x="2700338" y="3522663"/>
          <p14:tracePt t="90023" x="2686050" y="3522663"/>
          <p14:tracePt t="90040" x="2679700" y="3514725"/>
          <p14:tracePt t="90057" x="2671763" y="3514725"/>
          <p14:tracePt t="90129" x="2665413" y="3514725"/>
          <p14:tracePt t="90153" x="2665413" y="3508375"/>
          <p14:tracePt t="90272" x="2657475" y="3508375"/>
          <p14:tracePt t="90544" x="2657475" y="3522663"/>
          <p14:tracePt t="90551" x="2679700" y="3529013"/>
          <p14:tracePt t="90559" x="2693988" y="3543300"/>
          <p14:tracePt t="90570" x="2728913" y="3557588"/>
          <p14:tracePt t="90587" x="2794000" y="3565525"/>
          <p14:tracePt t="90604" x="2843213" y="3579813"/>
          <p14:tracePt t="90621" x="2886075" y="3579813"/>
          <p14:tracePt t="90639" x="2894013" y="3586163"/>
          <p14:tracePt t="90700" x="2900363" y="3600450"/>
          <p14:tracePt t="90709" x="2908300" y="3614738"/>
          <p14:tracePt t="90716" x="2914650" y="3629025"/>
          <p14:tracePt t="90724" x="2936875" y="3629025"/>
          <p14:tracePt t="90740" x="2957513" y="3651250"/>
          <p14:tracePt t="90758" x="2994025" y="3651250"/>
          <p14:tracePt t="90775" x="3028950" y="3665538"/>
          <p14:tracePt t="90791" x="3051175" y="3679825"/>
          <p14:tracePt t="90810" x="3065463" y="3679825"/>
          <p14:tracePt t="91048" x="3071813" y="3679825"/>
          <p14:tracePt t="91256" x="3079750" y="3679825"/>
          <p14:tracePt t="91637" x="3079750" y="3671888"/>
          <p14:tracePt t="91990" x="3086100" y="3671888"/>
          <p14:tracePt t="92038" x="3094038" y="3671888"/>
          <p14:tracePt t="92053" x="3094038" y="3679825"/>
          <p14:tracePt t="92101" x="3100388" y="3679825"/>
          <p14:tracePt t="92114" x="3108325" y="3679825"/>
          <p14:tracePt t="92139" x="3114675" y="3679825"/>
          <p14:tracePt t="92146" x="3122613" y="3679825"/>
          <p14:tracePt t="92248" x="3128963" y="3679825"/>
          <p14:tracePt t="92266" x="3136900" y="3679825"/>
          <p14:tracePt t="92282" x="3151188" y="3679825"/>
          <p14:tracePt t="92299" x="3165475" y="3679825"/>
          <p14:tracePt t="92304" x="3171825" y="3679825"/>
          <p14:tracePt t="92312" x="3186113" y="3679825"/>
          <p14:tracePt t="92330" x="3214688" y="3679825"/>
          <p14:tracePt t="92346" x="3251200" y="3679825"/>
          <p14:tracePt t="92365" x="3300413" y="3679825"/>
          <p14:tracePt t="92382" x="3343275" y="3686175"/>
          <p14:tracePt t="92398" x="3351213" y="3686175"/>
          <p14:tracePt t="92415" x="3386138" y="3686175"/>
          <p14:tracePt t="92434" x="3429000" y="3686175"/>
          <p14:tracePt t="92452" x="3479800" y="3686175"/>
          <p14:tracePt t="92467" x="3514725" y="3671888"/>
          <p14:tracePt t="92483" x="3565525" y="3665538"/>
          <p14:tracePt t="92500" x="3586163" y="3651250"/>
          <p14:tracePt t="92517" x="3594100" y="3651250"/>
          <p14:tracePt t="92535" x="3608388" y="3643313"/>
          <p14:tracePt t="92596" x="3614738" y="3643313"/>
          <p14:tracePt t="92655" x="3614738" y="3636963"/>
          <p14:tracePt t="92724" x="3614738" y="3629025"/>
          <p14:tracePt t="92756" x="3614738" y="3622675"/>
          <p14:tracePt t="92788" x="3608388" y="3614738"/>
          <p14:tracePt t="92794" x="3600450" y="3614738"/>
          <p14:tracePt t="92808" x="3594100" y="3614738"/>
          <p14:tracePt t="92825" x="3571875" y="3608388"/>
          <p14:tracePt t="92842" x="3551238" y="3608388"/>
          <p14:tracePt t="92859" x="3514725" y="3600450"/>
          <p14:tracePt t="92877" x="3500438" y="3600450"/>
          <p14:tracePt t="92895" x="3494088" y="3600450"/>
          <p14:tracePt t="92976" x="3500438" y="3600450"/>
          <p14:tracePt t="92985" x="3522663" y="3600450"/>
          <p14:tracePt t="92997" x="3557588" y="3594100"/>
          <p14:tracePt t="93013" x="3594100" y="3594100"/>
          <p14:tracePt t="93031" x="3608388" y="3594100"/>
          <p14:tracePt t="93049" x="3622675" y="3579813"/>
          <p14:tracePt t="93066" x="3694113" y="3571875"/>
          <p14:tracePt t="93083" x="3786188" y="3551238"/>
          <p14:tracePt t="93100" x="3879850" y="3529013"/>
          <p14:tracePt t="93117" x="3971925" y="3529013"/>
          <p14:tracePt t="93133" x="4051300" y="3514725"/>
          <p14:tracePt t="93151" x="4071938" y="3508375"/>
          <p14:tracePt t="93167" x="4094163" y="3508375"/>
          <p14:tracePt t="93184" x="4108450" y="3508375"/>
          <p14:tracePt t="93201" x="4143375" y="3508375"/>
          <p14:tracePt t="93218" x="4186238" y="3508375"/>
          <p14:tracePt t="93235" x="4257675" y="3508375"/>
          <p14:tracePt t="93238" x="4286250" y="3508375"/>
          <p14:tracePt t="93252" x="4314825" y="3508375"/>
          <p14:tracePt t="93270" x="4386263" y="3508375"/>
          <p14:tracePt t="93287" x="4429125" y="3508375"/>
          <p14:tracePt t="93304" x="4471988" y="3508375"/>
          <p14:tracePt t="93321" x="4508500" y="3514725"/>
          <p14:tracePt t="93340" x="4551363" y="3529013"/>
          <p14:tracePt t="93355" x="4579938" y="3529013"/>
          <p14:tracePt t="93359" x="4594225" y="3529013"/>
          <p14:tracePt t="93390" x="4594225" y="3522663"/>
          <p14:tracePt t="93600" x="4586288" y="3522663"/>
          <p14:tracePt t="93615" x="4572000" y="3522663"/>
          <p14:tracePt t="93624" x="4565650" y="3529013"/>
          <p14:tracePt t="93630" x="4557713" y="3529013"/>
          <p14:tracePt t="93650" x="4551363" y="3529013"/>
          <p14:tracePt t="93666" x="4537075" y="3529013"/>
          <p14:tracePt t="93682" x="4529138" y="3529013"/>
          <p14:tracePt t="93700" x="4514850" y="3529013"/>
          <p14:tracePt t="93716" x="4500563" y="3529013"/>
          <p14:tracePt t="93733" x="4479925" y="3529013"/>
          <p14:tracePt t="93750" x="4465638" y="3529013"/>
          <p14:tracePt t="93768" x="4451350" y="3529013"/>
          <p14:tracePt t="93785" x="4408488" y="3529013"/>
          <p14:tracePt t="93801" x="4400550" y="3529013"/>
          <p14:tracePt t="93818" x="4394200" y="3529013"/>
          <p14:tracePt t="93923" x="4400550" y="3529013"/>
          <p14:tracePt t="94053" x="4408488" y="3529013"/>
          <p14:tracePt t="94061" x="4414838" y="3529013"/>
          <p14:tracePt t="94085" x="4422775" y="3529013"/>
          <p14:tracePt t="94092" x="4429125" y="3529013"/>
          <p14:tracePt t="94100" x="4437063" y="3529013"/>
          <p14:tracePt t="94109" x="4451350" y="3536950"/>
          <p14:tracePt t="94126" x="4486275" y="3543300"/>
          <p14:tracePt t="94144" x="4600575" y="3565525"/>
          <p14:tracePt t="94161" x="4694238" y="3571875"/>
          <p14:tracePt t="94178" x="4729163" y="3579813"/>
          <p14:tracePt t="94195" x="4743450" y="3579813"/>
          <p14:tracePt t="94215" x="4765675" y="3579813"/>
          <p14:tracePt t="94241" x="4765675" y="3586163"/>
          <p14:tracePt t="94251" x="4772025" y="3594100"/>
          <p14:tracePt t="94264" x="4779963" y="3600450"/>
          <p14:tracePt t="94281" x="4794250" y="3600450"/>
          <p14:tracePt t="94315" x="4800600" y="3600450"/>
          <p14:tracePt t="94333" x="4814888" y="3608388"/>
          <p14:tracePt t="94349" x="4822825" y="3608388"/>
          <p14:tracePt t="94367" x="4843463" y="3622675"/>
          <p14:tracePt t="94384" x="4851400" y="3629025"/>
          <p14:tracePt t="94401" x="4872038" y="3629025"/>
          <p14:tracePt t="94544" x="4872038" y="3636963"/>
          <p14:tracePt t="94576" x="4872038" y="3643313"/>
          <p14:tracePt t="94584" x="4872038" y="3651250"/>
          <p14:tracePt t="94600" x="4872038" y="3657600"/>
          <p14:tracePt t="94609" x="4872038" y="3665538"/>
          <p14:tracePt t="94623" x="4872038" y="3671888"/>
          <p14:tracePt t="94641" x="4872038" y="3679825"/>
          <p14:tracePt t="94658" x="4872038" y="3686175"/>
          <p14:tracePt t="94889" x="4865688" y="3686175"/>
          <p14:tracePt t="94998" x="4857750" y="3686175"/>
          <p14:tracePt t="95021" x="4843463" y="3686175"/>
          <p14:tracePt t="95039" x="4837113" y="3686175"/>
          <p14:tracePt t="95055" x="4829175" y="3686175"/>
          <p14:tracePt t="95069" x="4814888" y="3686175"/>
          <p14:tracePt t="95076" x="4814888" y="3679825"/>
          <p14:tracePt t="95093" x="4808538" y="3679825"/>
          <p14:tracePt t="95113" x="4808538" y="3671888"/>
          <p14:tracePt t="95156" x="4800600" y="3665538"/>
          <p14:tracePt t="95263" x="4794250" y="3665538"/>
          <p14:tracePt t="95269" x="4794250" y="3657600"/>
          <p14:tracePt t="95302" x="4786313" y="3657600"/>
          <p14:tracePt t="95343" x="4779963" y="3657600"/>
          <p14:tracePt t="95357" x="4779963" y="3651250"/>
          <p14:tracePt t="95388" x="4772025" y="3643313"/>
          <p14:tracePt t="95397" x="4772025" y="3636963"/>
          <p14:tracePt t="95413" x="4765675" y="3636963"/>
          <p14:tracePt t="95425" x="4757738" y="3636963"/>
          <p14:tracePt t="95435" x="4757738" y="3629025"/>
          <p14:tracePt t="95450" x="4751388" y="3629025"/>
          <p14:tracePt t="95468" x="4751388" y="3622675"/>
          <p14:tracePt t="95490" x="4743450" y="3614738"/>
          <p14:tracePt t="95498" x="4743450" y="3608388"/>
          <p14:tracePt t="95520" x="4743450" y="3600450"/>
          <p14:tracePt t="95544" x="4743450" y="3586163"/>
          <p14:tracePt t="95559" x="4743450" y="3579813"/>
          <p14:tracePt t="95594" x="4743450" y="3571875"/>
          <p14:tracePt t="95638" x="4743450" y="3565525"/>
          <p14:tracePt t="95659" x="4743450" y="3557588"/>
          <p14:tracePt t="95758" x="4743450" y="3551238"/>
          <p14:tracePt t="95959" x="4737100" y="3551238"/>
          <p14:tracePt t="95967" x="4729163" y="3551238"/>
          <p14:tracePt t="96044" x="4722813" y="3551238"/>
          <p14:tracePt t="96078" x="4722813" y="3557588"/>
          <p14:tracePt t="96082" x="4714875" y="3557588"/>
          <p14:tracePt t="96097" x="4714875" y="3565525"/>
          <p14:tracePt t="96116" x="4686300" y="3565525"/>
          <p14:tracePt t="96131" x="4665663" y="3565525"/>
          <p14:tracePt t="96149" x="4651375" y="3565525"/>
          <p14:tracePt t="96167" x="4637088" y="3571875"/>
          <p14:tracePt t="96220" x="4629150" y="3571875"/>
          <p14:tracePt t="96238" x="4622800" y="3571875"/>
          <p14:tracePt t="96240" x="4614863" y="3571875"/>
          <p14:tracePt t="96251" x="4608513" y="3571875"/>
          <p14:tracePt t="96270" x="4565650" y="3571875"/>
          <p14:tracePt t="96286" x="4543425" y="3571875"/>
          <p14:tracePt t="96303" x="4514850" y="3565525"/>
          <p14:tracePt t="96322" x="4500563" y="3557588"/>
          <p14:tracePt t="96338" x="4494213" y="3557588"/>
          <p14:tracePt t="96355" x="4486275" y="3551238"/>
          <p14:tracePt t="96371" x="4471988" y="3551238"/>
          <p14:tracePt t="96734" x="4479925" y="3551238"/>
          <p14:tracePt t="96757" x="4486275" y="3551238"/>
          <p14:tracePt t="96775" x="4494213" y="3551238"/>
          <p14:tracePt t="96778" x="4494213" y="3557588"/>
          <p14:tracePt t="96787" x="4500563" y="3557588"/>
          <p14:tracePt t="96810" x="4508500" y="3557588"/>
          <p14:tracePt t="96821" x="4514850" y="3557588"/>
          <p14:tracePt t="96838" x="4522788" y="3557588"/>
          <p14:tracePt t="96851" x="4537075" y="3571875"/>
          <p14:tracePt t="96869" x="4565650" y="3571875"/>
          <p14:tracePt t="96885" x="4586288" y="3571875"/>
          <p14:tracePt t="96889" x="4608513" y="3571875"/>
          <p14:tracePt t="96904" x="4614863" y="3571875"/>
          <p14:tracePt t="96920" x="4629150" y="3571875"/>
          <p14:tracePt t="97007" x="4637088" y="3571875"/>
          <p14:tracePt t="97011" x="4643438" y="3571875"/>
          <p14:tracePt t="97031" x="4657725" y="3571875"/>
          <p14:tracePt t="97043" x="4672013" y="3571875"/>
          <p14:tracePt t="97469" x="4672013" y="3579813"/>
          <p14:tracePt t="97474" x="4679950" y="3586163"/>
          <p14:tracePt t="97493" x="4679950" y="3594100"/>
          <p14:tracePt t="97520" x="4694238" y="3600450"/>
          <p14:tracePt t="97537" x="4700588" y="3608388"/>
          <p14:tracePt t="97544" x="4708525" y="3614738"/>
          <p14:tracePt t="97554" x="4708525" y="3622675"/>
          <p14:tracePt t="97572" x="4714875" y="3629025"/>
          <p14:tracePt t="97588" x="4714875" y="3636963"/>
          <p14:tracePt t="97606" x="4722813" y="3636963"/>
          <p14:tracePt t="98199" x="4722813" y="3629025"/>
          <p14:tracePt t="98217" x="4722813" y="3622675"/>
          <p14:tracePt t="98240" x="4714875" y="3622675"/>
          <p14:tracePt t="98249" x="4714875" y="3614738"/>
          <p14:tracePt t="98257" x="4708525" y="3614738"/>
          <p14:tracePt t="98274" x="4700588" y="3614738"/>
          <p14:tracePt t="98292" x="4694238" y="3614738"/>
          <p14:tracePt t="98308" x="4694238" y="3608388"/>
          <p14:tracePt t="98325" x="4679950" y="3608388"/>
          <p14:tracePt t="98343" x="4679950" y="3600450"/>
          <p14:tracePt t="98849" x="4672013" y="3594100"/>
          <p14:tracePt t="98880" x="4665663" y="3586163"/>
          <p14:tracePt t="98890" x="4657725" y="3586163"/>
          <p14:tracePt t="98896" x="4651375" y="3579813"/>
          <p14:tracePt t="98908" x="4637088" y="3565525"/>
          <p14:tracePt t="98926" x="4629150" y="3557588"/>
          <p14:tracePt t="98942" x="4614863" y="3536950"/>
          <p14:tracePt t="98961" x="4608513" y="3514725"/>
          <p14:tracePt t="98977" x="4600575" y="3508375"/>
          <p14:tracePt t="98994" x="4579938" y="3471863"/>
          <p14:tracePt t="99011" x="4572000" y="3465513"/>
          <p14:tracePt t="99029" x="4565650" y="3451225"/>
          <p14:tracePt t="99047" x="4557713" y="3451225"/>
          <p14:tracePt t="99062" x="4543425" y="3429000"/>
          <p14:tracePt t="99079" x="4522788" y="3408363"/>
          <p14:tracePt t="99097" x="4494213" y="3386138"/>
          <p14:tracePt t="99115" x="4471988" y="3379788"/>
          <p14:tracePt t="99132" x="4471988" y="3371850"/>
          <p14:tracePt t="99277" x="4465638" y="3371850"/>
          <p14:tracePt t="99296" x="4457700" y="3371850"/>
          <p14:tracePt t="99499" x="4457700" y="3379788"/>
          <p14:tracePt t="99504" x="4457700" y="3386138"/>
          <p14:tracePt t="99521" x="4457700" y="3394075"/>
          <p14:tracePt t="99538" x="4457700" y="3400425"/>
          <p14:tracePt t="99553" x="4457700" y="3408363"/>
          <p14:tracePt t="99577" x="4457700" y="3414713"/>
          <p14:tracePt t="99582" x="4457700" y="3422650"/>
          <p14:tracePt t="99593" x="4457700" y="3429000"/>
          <p14:tracePt t="99811" x="4457700" y="3422650"/>
          <p14:tracePt t="99819" x="4457700" y="3408363"/>
          <p14:tracePt t="99840" x="4457700" y="3400425"/>
          <p14:tracePt t="99865" x="4457700" y="3394075"/>
          <p14:tracePt t="99906" x="4457700" y="3379788"/>
          <p14:tracePt t="99920" x="4457700" y="3365500"/>
          <p14:tracePt t="99925" x="4457700" y="3357563"/>
          <p14:tracePt t="99936" x="4451350" y="3351213"/>
          <p14:tracePt t="99954" x="4443413" y="3343275"/>
          <p14:tracePt t="99974" x="4443413" y="3336925"/>
          <p14:tracePt t="99990" x="4443413" y="3328988"/>
          <p14:tracePt t="100005" x="4443413" y="3314700"/>
          <p14:tracePt t="100021" x="4443413" y="3308350"/>
          <p14:tracePt t="100039" x="4443413" y="3300413"/>
          <p14:tracePt t="100056" x="4443413" y="3294063"/>
          <p14:tracePt t="100092" x="4443413" y="3286125"/>
          <p14:tracePt t="100138" x="4443413" y="3271838"/>
          <p14:tracePt t="100154" x="4443413" y="3265488"/>
          <p14:tracePt t="100162" x="4443413" y="3257550"/>
          <p14:tracePt t="100176" x="4437063" y="3236913"/>
          <p14:tracePt t="100193" x="4437063" y="3214688"/>
          <p14:tracePt t="100212" x="4437063" y="3200400"/>
          <p14:tracePt t="100228" x="4437063" y="3186113"/>
          <p14:tracePt t="100244" x="4437063" y="3165475"/>
          <p14:tracePt t="100263" x="4437063" y="3157538"/>
          <p14:tracePt t="100280" x="4437063" y="3151188"/>
          <p14:tracePt t="100315" x="4429125" y="3143250"/>
          <p14:tracePt t="100331" x="4429125" y="3136900"/>
          <p14:tracePt t="100348" x="4429125" y="3128963"/>
          <p14:tracePt t="100396" x="4429125" y="3122613"/>
          <p14:tracePt t="100405" x="4422775" y="3122613"/>
          <p14:tracePt t="100701" x="4422775" y="3128963"/>
          <p14:tracePt t="100715" x="4429125" y="3136900"/>
          <p14:tracePt t="100725" x="4443413" y="3151188"/>
          <p14:tracePt t="100731" x="4443413" y="3165475"/>
          <p14:tracePt t="100742" x="4457700" y="3171825"/>
          <p14:tracePt t="100760" x="4479925" y="3186113"/>
          <p14:tracePt t="100776" x="4500563" y="3194050"/>
          <p14:tracePt t="100794" x="4522788" y="3194050"/>
          <p14:tracePt t="100810" x="4529138" y="3194050"/>
          <p14:tracePt t="100880" x="4537075" y="3194050"/>
          <p14:tracePt t="100910" x="4543425" y="3194050"/>
          <p14:tracePt t="100919" x="4557713" y="3200400"/>
          <p14:tracePt t="100934" x="4614863" y="3200400"/>
          <p14:tracePt t="100949" x="4665663" y="3208338"/>
          <p14:tracePt t="100965" x="4686300" y="3208338"/>
          <p14:tracePt t="100982" x="4708525" y="3208338"/>
          <p14:tracePt t="101016" x="4714875" y="3208338"/>
          <p14:tracePt t="101062" x="4722813" y="3214688"/>
          <p14:tracePt t="101076" x="4729163" y="3214688"/>
          <p14:tracePt t="101082" x="4737100" y="3214688"/>
          <p14:tracePt t="101099" x="4743450" y="3214688"/>
          <p14:tracePt t="101106" x="4751388" y="3214688"/>
          <p14:tracePt t="101122" x="4751388" y="3222625"/>
          <p14:tracePt t="101264" x="4765675" y="3222625"/>
          <p14:tracePt t="101272" x="4772025" y="3222625"/>
          <p14:tracePt t="101279" x="4779963" y="3222625"/>
          <p14:tracePt t="101449" x="4794250" y="3222625"/>
          <p14:tracePt t="101458" x="4794250" y="3228975"/>
          <p14:tracePt t="101481" x="4800600" y="3228975"/>
          <p14:tracePt t="101576" x="4814888" y="3228975"/>
          <p14:tracePt t="101582" x="4822825" y="3236913"/>
          <p14:tracePt t="101594" x="4837113" y="3243263"/>
          <p14:tracePt t="101602" x="4843463" y="3251200"/>
          <p14:tracePt t="101617" x="4857750" y="3251200"/>
          <p14:tracePt t="101937" x="4865688" y="3251200"/>
          <p14:tracePt t="101955" x="4872038" y="3251200"/>
          <p14:tracePt t="101977" x="4879975" y="3251200"/>
          <p14:tracePt t="101998" x="4886325" y="3251200"/>
          <p14:tracePt t="102003" x="4894263" y="3251200"/>
          <p14:tracePt t="102030" x="4900613" y="3251200"/>
          <p14:tracePt t="102036" x="4908550" y="3251200"/>
          <p14:tracePt t="102355" x="4908550" y="3257550"/>
          <p14:tracePt t="102364" x="4908550" y="3265488"/>
          <p14:tracePt t="102373" x="4908550" y="3271838"/>
          <p14:tracePt t="102387" x="4908550" y="3300413"/>
          <p14:tracePt t="102403" x="4914900" y="3322638"/>
          <p14:tracePt t="102421" x="4914900" y="3343275"/>
          <p14:tracePt t="102438" x="4914900" y="3357563"/>
          <p14:tracePt t="102456" x="4914900" y="3371850"/>
          <p14:tracePt t="102473" x="4922838" y="3422650"/>
          <p14:tracePt t="102490" x="4922838" y="3457575"/>
          <p14:tracePt t="102508" x="4922838" y="3486150"/>
          <p14:tracePt t="102524" x="4922838" y="3508375"/>
          <p14:tracePt t="102541" x="4922838" y="3522663"/>
          <p14:tracePt t="102630" x="4922838" y="3514725"/>
          <p14:tracePt t="102638" x="4922838" y="3500438"/>
          <p14:tracePt t="102646" x="4914900" y="3486150"/>
          <p14:tracePt t="102661" x="4900613" y="3429000"/>
          <p14:tracePt t="102678" x="4886325" y="3386138"/>
          <p14:tracePt t="102695" x="4872038" y="3365500"/>
          <p14:tracePt t="102713" x="4872038" y="3351213"/>
          <p14:tracePt t="102729" x="4872038" y="3343275"/>
          <p14:tracePt t="102746" x="4872038" y="3336925"/>
          <p14:tracePt t="102763" x="4872038" y="3322638"/>
          <p14:tracePt t="102781" x="4872038" y="3300413"/>
          <p14:tracePt t="102799" x="4872038" y="3294063"/>
          <p14:tracePt t="102815" x="4872038" y="3286125"/>
          <p14:tracePt t="102887" x="4872038" y="3279775"/>
          <p14:tracePt t="102935" x="4865688" y="3271838"/>
          <p14:tracePt t="102973" x="4857750" y="3271838"/>
          <p14:tracePt t="103037" x="4843463" y="3265488"/>
          <p14:tracePt t="103047" x="4800600" y="3251200"/>
          <p14:tracePt t="103057" x="4743450" y="3236913"/>
          <p14:tracePt t="103073" x="4672013" y="3222625"/>
          <p14:tracePt t="103090" x="4614863" y="3214688"/>
          <p14:tracePt t="103108" x="4551363" y="3200400"/>
          <p14:tracePt t="103125" x="4522788" y="3200400"/>
          <p14:tracePt t="103141" x="4508500" y="3186113"/>
          <p14:tracePt t="103158" x="4494213" y="3186113"/>
          <p14:tracePt t="103175" x="4486275" y="3186113"/>
          <p14:tracePt t="103192" x="4471988" y="3179763"/>
          <p14:tracePt t="103209" x="4437063" y="3157538"/>
          <p14:tracePt t="103230" x="4400550" y="3136900"/>
          <p14:tracePt t="103241" x="4343400" y="3122613"/>
          <p14:tracePt t="103254" x="4337050" y="3122613"/>
          <p14:tracePt t="103303" x="4337050" y="3114675"/>
          <p14:tracePt t="103309" x="4351338" y="3122613"/>
          <p14:tracePt t="103315" x="4379913" y="3128963"/>
          <p14:tracePt t="103328" x="4437063" y="3143250"/>
          <p14:tracePt t="103346" x="4537075" y="3165475"/>
          <p14:tracePt t="103365" x="4600575" y="3186113"/>
          <p14:tracePt t="103381" x="4637088" y="3186113"/>
          <p14:tracePt t="103400" x="4643438" y="3186113"/>
          <p14:tracePt t="103433" x="4657725" y="3208338"/>
          <p14:tracePt t="103451" x="4686300" y="3222625"/>
          <p14:tracePt t="103466" x="4737100" y="3228975"/>
          <p14:tracePt t="103484" x="4757738" y="3236913"/>
          <p14:tracePt t="103502" x="4765675" y="3236913"/>
          <p14:tracePt t="103565" x="4751388" y="3236913"/>
          <p14:tracePt t="103574" x="4729163" y="3236913"/>
          <p14:tracePt t="103581" x="4714875" y="3236913"/>
          <p14:tracePt t="103590" x="4700588" y="3236913"/>
          <p14:tracePt t="103603" x="4672013" y="3236913"/>
          <p14:tracePt t="103621" x="4600575" y="3236913"/>
          <p14:tracePt t="103639" x="4557713" y="3236913"/>
          <p14:tracePt t="103660" x="4494213" y="3228975"/>
          <p14:tracePt t="103673" x="4486275" y="3228975"/>
          <p14:tracePt t="103689" x="4465638" y="3228975"/>
          <p14:tracePt t="103706" x="4457700" y="3222625"/>
          <p14:tracePt t="103724" x="4457700" y="3214688"/>
          <p14:tracePt t="103740" x="4451350" y="3214688"/>
          <p14:tracePt t="103757" x="4443413" y="3214688"/>
          <p14:tracePt t="103779" x="4437063" y="3208338"/>
          <p14:tracePt t="103794" x="4437063" y="3200400"/>
          <p14:tracePt t="103814" x="4429125" y="3200400"/>
          <p14:tracePt t="103827" x="4429125" y="3194050"/>
          <p14:tracePt t="103843" x="4429125" y="3186113"/>
          <p14:tracePt t="103863" x="4422775" y="3179763"/>
          <p14:tracePt t="103977" x="4422775" y="3171825"/>
          <p14:tracePt t="103989" x="4422775" y="3165475"/>
          <p14:tracePt t="104002" x="4422775" y="3157538"/>
          <p14:tracePt t="104122" x="4422775" y="3179763"/>
          <p14:tracePt t="104128" x="4422775" y="3194050"/>
          <p14:tracePt t="104145" x="4422775" y="3208338"/>
          <p14:tracePt t="104155" x="4422775" y="3222625"/>
          <p14:tracePt t="104169" x="4422775" y="3228975"/>
          <p14:tracePt t="104186" x="4422775" y="3243263"/>
          <p14:tracePt t="104211" x="4422775" y="3265488"/>
          <p14:tracePt t="104223" x="4422775" y="3271838"/>
          <p14:tracePt t="104238" x="4414838" y="3286125"/>
          <p14:tracePt t="104255" x="4414838" y="3294063"/>
          <p14:tracePt t="104272" x="4414838" y="3300413"/>
          <p14:tracePt t="104289" x="4414838" y="3314700"/>
          <p14:tracePt t="104310" x="4408488" y="3343275"/>
          <p14:tracePt t="104326" x="4408488" y="3365500"/>
          <p14:tracePt t="104359" x="4408488" y="3371850"/>
          <p14:tracePt t="104496" x="4408488" y="3379788"/>
          <p14:tracePt t="104520" x="4408488" y="3386138"/>
          <p14:tracePt t="104692" x="4408488" y="3394075"/>
          <p14:tracePt t="104747" x="4408488" y="3400425"/>
          <p14:tracePt t="104755" x="4408488" y="3408363"/>
          <p14:tracePt t="104771" x="4408488" y="3414713"/>
          <p14:tracePt t="104779" x="4408488" y="3422650"/>
          <p14:tracePt t="104803" x="4408488" y="3429000"/>
          <p14:tracePt t="104814" x="4408488" y="3436938"/>
          <p14:tracePt t="104829" x="4408488" y="3443288"/>
          <p14:tracePt t="104842" x="4408488" y="3451225"/>
          <p14:tracePt t="104911" x="4408488" y="3457575"/>
          <p14:tracePt t="104928" x="4408488" y="3465513"/>
          <p14:tracePt t="104934" x="4408488" y="3471863"/>
          <p14:tracePt t="104959" x="4408488" y="3479800"/>
          <p14:tracePt t="105255" x="4414838" y="3479800"/>
          <p14:tracePt t="105262" x="4422775" y="3479800"/>
          <p14:tracePt t="105270" x="4437063" y="3479800"/>
          <p14:tracePt t="105282" x="4443413" y="3479800"/>
          <p14:tracePt t="105300" x="4486275" y="3479800"/>
          <p14:tracePt t="105317" x="4508500" y="3486150"/>
          <p14:tracePt t="105334" x="4522788" y="3494088"/>
          <p14:tracePt t="105351" x="4543425" y="3494088"/>
          <p14:tracePt t="105369" x="4557713" y="3508375"/>
          <p14:tracePt t="105386" x="4586288" y="3508375"/>
          <p14:tracePt t="105404" x="4594225" y="3514725"/>
          <p14:tracePt t="105420" x="4600575" y="3514725"/>
          <p14:tracePt t="105438" x="4614863" y="3529013"/>
          <p14:tracePt t="105456" x="4622800" y="3529013"/>
          <p14:tracePt t="105472" x="4629150" y="3536950"/>
          <p14:tracePt t="105489" x="4637088" y="3543300"/>
          <p14:tracePt t="105511" x="4657725" y="3543300"/>
          <p14:tracePt t="105527" x="4665663" y="3557588"/>
          <p14:tracePt t="105542" x="4686300" y="3565525"/>
          <p14:tracePt t="105558" x="4708525" y="3586163"/>
          <p14:tracePt t="105575" x="4729163" y="3600450"/>
          <p14:tracePt t="105592" x="4743450" y="3622675"/>
          <p14:tracePt t="105610" x="4779963" y="3643313"/>
          <p14:tracePt t="105626" x="4808538" y="3657600"/>
          <p14:tracePt t="105645" x="4843463" y="3671888"/>
          <p14:tracePt t="105663" x="4857750" y="3679825"/>
          <p14:tracePt t="105678" x="4879975" y="3686175"/>
          <p14:tracePt t="105713" x="4894263" y="3700463"/>
          <p14:tracePt t="105731" x="4914900" y="3714750"/>
          <p14:tracePt t="105747" x="4929188" y="3722688"/>
          <p14:tracePt t="106576" x="4929188" y="3714750"/>
          <p14:tracePt t="106693" x="4929188" y="3708400"/>
          <p14:tracePt t="107589" x="4929188" y="3700463"/>
          <p14:tracePt t="107863" x="4929188" y="3694113"/>
          <p14:tracePt t="107877" x="4922838" y="3686175"/>
          <p14:tracePt t="107886" x="4914900" y="3686175"/>
          <p14:tracePt t="107893" x="4914900" y="3679825"/>
          <p14:tracePt t="107910" x="4908550" y="3671888"/>
          <p14:tracePt t="107923" x="4908550" y="3665538"/>
          <p14:tracePt t="107941" x="4886325" y="3643313"/>
          <p14:tracePt t="107957" x="4886325" y="3629025"/>
          <p14:tracePt t="107974" x="4865688" y="3614738"/>
          <p14:tracePt t="107993" x="4865688" y="3600450"/>
          <p14:tracePt t="108008" x="4857750" y="3594100"/>
          <p14:tracePt t="108012" x="4851400" y="3594100"/>
          <p14:tracePt t="108026" x="4843463" y="3579813"/>
          <p14:tracePt t="108044" x="4843463" y="3571875"/>
          <p14:tracePt t="108076" x="4843463" y="3565525"/>
          <p14:tracePt t="108094" x="4837113" y="3565525"/>
          <p14:tracePt t="108111" x="4837113" y="3557588"/>
          <p14:tracePt t="108136" x="4837113" y="3551238"/>
          <p14:tracePt t="108162" x="4829175" y="3543300"/>
          <p14:tracePt t="108175" x="4829175" y="3536950"/>
          <p14:tracePt t="108191" x="4822825" y="3529013"/>
          <p14:tracePt t="108206" x="4814888" y="3514725"/>
          <p14:tracePt t="108234" x="4814888" y="3508375"/>
          <p14:tracePt t="108269" x="4814888" y="3500438"/>
          <p14:tracePt t="108427" x="4808538" y="3500438"/>
          <p14:tracePt t="108457" x="4808538" y="3494088"/>
          <p14:tracePt t="108465" x="4800600" y="3494088"/>
          <p14:tracePt t="108489" x="4794250" y="3486150"/>
          <p14:tracePt t="108764" x="4786313" y="3486150"/>
          <p14:tracePt t="108833" x="4779963" y="3486150"/>
          <p14:tracePt t="108857" x="4772025" y="3486150"/>
          <p14:tracePt t="108879" x="4765675" y="3486150"/>
          <p14:tracePt t="108896" x="4765675" y="3494088"/>
          <p14:tracePt t="108919" x="4757738" y="3500438"/>
          <p14:tracePt t="108939" x="4757738" y="3508375"/>
          <p14:tracePt t="108947" x="4751388" y="3508375"/>
          <p14:tracePt t="108963" x="4751388" y="3514725"/>
          <p14:tracePt t="108971" x="4743450" y="3514725"/>
          <p14:tracePt t="108985" x="4737100" y="3514725"/>
          <p14:tracePt t="109002" x="4729163" y="3529013"/>
          <p14:tracePt t="109019" x="4722813" y="3536950"/>
          <p14:tracePt t="109037" x="4714875" y="3551238"/>
          <p14:tracePt t="109053" x="4700588" y="3557588"/>
          <p14:tracePt t="109070" x="4694238" y="3571875"/>
          <p14:tracePt t="109089" x="4686300" y="3579813"/>
          <p14:tracePt t="109105" x="4679950" y="3594100"/>
          <p14:tracePt t="109121" x="4672013" y="3594100"/>
          <p14:tracePt t="109156" x="4665663" y="3600450"/>
          <p14:tracePt t="109184" x="4657725" y="3600450"/>
          <p14:tracePt t="109193" x="4651375" y="3600450"/>
          <p14:tracePt t="109207" x="4643438" y="3600450"/>
          <p14:tracePt t="109224" x="4637088" y="3608388"/>
          <p14:tracePt t="109403" x="4629150" y="3608388"/>
          <p14:tracePt t="109413" x="4622800" y="3594100"/>
          <p14:tracePt t="109419" x="4622800" y="3579813"/>
          <p14:tracePt t="109433" x="4600575" y="3543300"/>
          <p14:tracePt t="109448" x="4600575" y="3529013"/>
          <p14:tracePt t="109466" x="4600575" y="3522663"/>
          <p14:tracePt t="109482" x="4600575" y="3514725"/>
          <p14:tracePt t="109517" x="4600575" y="3500438"/>
          <p14:tracePt t="109533" x="4594225" y="3479800"/>
          <p14:tracePt t="109550" x="4594225" y="3471863"/>
          <p14:tracePt t="109568" x="4594225" y="3451225"/>
          <p14:tracePt t="109585" x="4594225" y="3443288"/>
          <p14:tracePt t="109718" x="4594225" y="3451225"/>
          <p14:tracePt t="109726" x="4594225" y="3457575"/>
          <p14:tracePt t="109738" x="4614863" y="3479800"/>
          <p14:tracePt t="109755" x="4637088" y="3494088"/>
          <p14:tracePt t="109776" x="4665663" y="3529013"/>
          <p14:tracePt t="109792" x="4694238" y="3543300"/>
          <p14:tracePt t="109809" x="4694238" y="3557588"/>
          <p14:tracePt t="110013" x="4700588" y="3557588"/>
          <p14:tracePt t="110700" x="4708525" y="3557588"/>
          <p14:tracePt t="110767" x="4708525" y="3551238"/>
          <p14:tracePt t="110798" x="4714875" y="3543300"/>
          <p14:tracePt t="114786" x="4714875" y="3536950"/>
          <p14:tracePt t="114811" x="4714875" y="3529013"/>
          <p14:tracePt t="114815" x="4714875" y="3522663"/>
          <p14:tracePt t="114832" x="4714875" y="3514725"/>
          <p14:tracePt t="114847" x="4700588" y="3508375"/>
          <p14:tracePt t="114864" x="4686300" y="3500438"/>
          <p14:tracePt t="114883" x="4672013" y="3494088"/>
          <p14:tracePt t="114897" x="4657725" y="3494088"/>
          <p14:tracePt t="114915" x="4637088" y="3471863"/>
          <p14:tracePt t="114932" x="4614863" y="3465513"/>
          <p14:tracePt t="114950" x="4586288" y="3465513"/>
          <p14:tracePt t="114966" x="4579938" y="3457575"/>
          <p14:tracePt t="114982" x="4572000" y="3451225"/>
          <p14:tracePt t="115000" x="4543425" y="3451225"/>
          <p14:tracePt t="115017" x="4479925" y="3436938"/>
          <p14:tracePt t="115034" x="4414838" y="3400425"/>
          <p14:tracePt t="115051" x="4300538" y="3365500"/>
          <p14:tracePt t="115069" x="4265613" y="3336925"/>
          <p14:tracePt t="115085" x="4214813" y="3308350"/>
          <p14:tracePt t="115103" x="4157663" y="3279775"/>
          <p14:tracePt t="115120" x="4143375" y="3279775"/>
          <p14:tracePt t="115137" x="4129088" y="3271838"/>
          <p14:tracePt t="115154" x="4129088" y="3265488"/>
          <p14:tracePt t="115172" x="4122738" y="3251200"/>
          <p14:tracePt t="115192" x="4108450" y="3236913"/>
          <p14:tracePt t="115206" x="4108450" y="3228975"/>
          <p14:tracePt t="115223" x="4086225" y="3222625"/>
          <p14:tracePt t="115240" x="4079875" y="3208338"/>
          <p14:tracePt t="115322" x="4079875" y="3200400"/>
          <p14:tracePt t="115342" x="4079875" y="3194050"/>
          <p14:tracePt t="115359" x="4079875" y="3186113"/>
          <p14:tracePt t="115370" x="4079875" y="3179763"/>
          <p14:tracePt t="115510" x="4086225" y="3186113"/>
          <p14:tracePt t="115519" x="4094163" y="3186113"/>
          <p14:tracePt t="115535" x="4100513" y="3194050"/>
          <p14:tracePt t="115559" x="4100513" y="3208338"/>
          <p14:tracePt t="115575" x="4108450" y="3214688"/>
          <p14:tracePt t="115582" x="4114800" y="3214688"/>
          <p14:tracePt t="115605" x="4114800" y="3228975"/>
          <p14:tracePt t="115617" x="4122738" y="3228975"/>
          <p14:tracePt t="115634" x="4137025" y="3265488"/>
          <p14:tracePt t="115651" x="4143375" y="3294063"/>
          <p14:tracePt t="115668" x="4151313" y="3300413"/>
          <p14:tracePt t="115685" x="4165600" y="3322638"/>
          <p14:tracePt t="115703" x="4165600" y="3336925"/>
          <p14:tracePt t="115720" x="4171950" y="3365500"/>
          <p14:tracePt t="115737" x="4179888" y="3386138"/>
          <p14:tracePt t="115754" x="4179888" y="3400425"/>
          <p14:tracePt t="115771" x="4179888" y="3408363"/>
          <p14:tracePt t="115788" x="4171950" y="3422650"/>
          <p14:tracePt t="115822" x="4165600" y="3443288"/>
          <p14:tracePt t="115839" x="4151313" y="3457575"/>
          <p14:tracePt t="115862" x="4137025" y="3486150"/>
          <p14:tracePt t="115893" x="4137025" y="3508375"/>
          <p14:tracePt t="115926" x="4129088" y="3508375"/>
          <p14:tracePt t="115943" x="4122738" y="3514725"/>
          <p14:tracePt t="115973" x="4122738" y="3522663"/>
          <p14:tracePt t="115980" x="4114800" y="3529013"/>
          <p14:tracePt t="115994" x="4100513" y="3557588"/>
          <p14:tracePt t="116011" x="4079875" y="3586163"/>
          <p14:tracePt t="116029" x="4071938" y="3594100"/>
          <p14:tracePt t="116045" x="4071938" y="3608388"/>
          <p14:tracePt t="116063" x="4071938" y="3614738"/>
          <p14:tracePt t="116233" x="4094163" y="3614738"/>
          <p14:tracePt t="116235" x="4114800" y="3614738"/>
          <p14:tracePt t="116252" x="4143375" y="3614738"/>
          <p14:tracePt t="116270" x="4165600" y="3614738"/>
          <p14:tracePt t="116287" x="4179888" y="3614738"/>
          <p14:tracePt t="116321" x="4186238" y="3614738"/>
          <p14:tracePt t="116343" x="4194175" y="3614738"/>
          <p14:tracePt t="116355" x="4214813" y="3614738"/>
          <p14:tracePt t="116370" x="4243388" y="3629025"/>
          <p14:tracePt t="116389" x="4265613" y="3629025"/>
          <p14:tracePt t="116407" x="4308475" y="3629025"/>
          <p14:tracePt t="116424" x="4322763" y="3629025"/>
          <p14:tracePt t="116525" x="4322763" y="3643313"/>
          <p14:tracePt t="116533" x="4343400" y="3671888"/>
          <p14:tracePt t="116545" x="4371975" y="3700463"/>
          <p14:tracePt t="116564" x="4429125" y="3743325"/>
          <p14:tracePt t="116579" x="4543425" y="3800475"/>
          <p14:tracePt t="116594" x="4629150" y="3829050"/>
          <p14:tracePt t="116611" x="4657725" y="3829050"/>
          <p14:tracePt t="116629" x="4665663" y="3836988"/>
          <p14:tracePt t="116684" x="4672013" y="3843338"/>
          <p14:tracePt t="116690" x="4672013" y="3851275"/>
          <p14:tracePt t="116703" x="4679950" y="3851275"/>
          <p14:tracePt t="116716" x="4686300" y="3865563"/>
          <p14:tracePt t="116734" x="4686300" y="3886200"/>
          <p14:tracePt t="116738" x="4694238" y="3894138"/>
          <p14:tracePt t="116748" x="4700588" y="3900488"/>
          <p14:tracePt t="116765" x="4708525" y="3908425"/>
          <p14:tracePt t="116855" x="4708525" y="3900488"/>
          <p14:tracePt t="116872" x="4708525" y="3894138"/>
          <p14:tracePt t="116990" x="4700588" y="3894138"/>
          <p14:tracePt t="116995" x="4694238" y="3894138"/>
          <p14:tracePt t="117006" x="4686300" y="3894138"/>
          <p14:tracePt t="117022" x="4679950" y="3894138"/>
          <p14:tracePt t="117040" x="4672013" y="3894138"/>
          <p14:tracePt t="117060" x="4657725" y="3894138"/>
          <p14:tracePt t="117073" x="4643438" y="3894138"/>
          <p14:tracePt t="117091" x="4614863" y="3894138"/>
          <p14:tracePt t="117107" x="4594225" y="3894138"/>
          <p14:tracePt t="117124" x="4572000" y="3894138"/>
          <p14:tracePt t="117142" x="4557713" y="3894138"/>
          <p14:tracePt t="117253" x="4551363" y="3894138"/>
          <p14:tracePt t="117260" x="4543425" y="3879850"/>
          <p14:tracePt t="117276" x="4529138" y="3871913"/>
          <p14:tracePt t="117283" x="4508500" y="3857625"/>
          <p14:tracePt t="117295" x="4494213" y="3851275"/>
          <p14:tracePt t="117315" x="4471988" y="3843338"/>
          <p14:tracePt t="117332" x="4465638" y="3843338"/>
          <p14:tracePt t="117418" x="4465638" y="3836988"/>
          <p14:tracePt t="117424" x="4471988" y="3836988"/>
          <p14:tracePt t="117434" x="4486275" y="3829050"/>
          <p14:tracePt t="117451" x="4494213" y="3829050"/>
          <p14:tracePt t="117467" x="4514850" y="3814763"/>
          <p14:tracePt t="117484" x="4543425" y="3814763"/>
          <p14:tracePt t="117502" x="4637088" y="3843338"/>
          <p14:tracePt t="117518" x="4714875" y="3871913"/>
          <p14:tracePt t="117536" x="4779963" y="3879850"/>
          <p14:tracePt t="117553" x="4843463" y="3879850"/>
          <p14:tracePt t="117571" x="4894263" y="3879850"/>
          <p14:tracePt t="117604" x="4900613" y="3879850"/>
          <p14:tracePt t="117761" x="4922838" y="3879850"/>
          <p14:tracePt t="117768" x="4937125" y="3879850"/>
          <p14:tracePt t="117779" x="4972050" y="3879850"/>
          <p14:tracePt t="117793" x="5080000" y="3886200"/>
          <p14:tracePt t="117810" x="5214938" y="3886200"/>
          <p14:tracePt t="117827" x="5400675" y="3914775"/>
          <p14:tracePt t="117846" x="5600700" y="3937000"/>
          <p14:tracePt t="117863" x="5700713" y="3951288"/>
          <p14:tracePt t="117883" x="5743575" y="3951288"/>
          <p14:tracePt t="117895" x="5751513" y="3951288"/>
          <p14:tracePt t="117914" x="5757863" y="3951288"/>
          <p14:tracePt t="117934" x="5772150" y="3957638"/>
          <p14:tracePt t="117948" x="5808663" y="3957638"/>
          <p14:tracePt t="117964" x="5843588" y="3957638"/>
          <p14:tracePt t="117983" x="5886450" y="3957638"/>
          <p14:tracePt t="118003" x="5922963" y="3957638"/>
          <p14:tracePt t="118017" x="5929313" y="3957638"/>
          <p14:tracePt t="118051" x="5937250" y="3957638"/>
          <p14:tracePt t="118067" x="5965825" y="3965575"/>
          <p14:tracePt t="118084" x="5986463" y="3965575"/>
          <p14:tracePt t="118103" x="6022975" y="3951288"/>
          <p14:tracePt t="118121" x="6037263" y="3943350"/>
          <p14:tracePt t="118136" x="6043613" y="3937000"/>
          <p14:tracePt t="118153" x="6051550" y="3937000"/>
          <p14:tracePt t="118170" x="6057900" y="3937000"/>
          <p14:tracePt t="118187" x="6080125" y="3937000"/>
          <p14:tracePt t="118206" x="6115050" y="3937000"/>
          <p14:tracePt t="118221" x="6129338" y="3937000"/>
          <p14:tracePt t="118238" x="6137275" y="3937000"/>
          <p14:tracePt t="118805" x="6143625" y="3937000"/>
          <p14:tracePt t="118814" x="6151563" y="3929063"/>
          <p14:tracePt t="118840" x="6157913" y="3929063"/>
          <p14:tracePt t="118862" x="6165850" y="3922713"/>
          <p14:tracePt t="118877" x="6172200" y="3922713"/>
          <p14:tracePt t="118890" x="6172200" y="3914775"/>
          <p14:tracePt t="118907" x="6194425" y="3900488"/>
          <p14:tracePt t="118924" x="6200775" y="3900488"/>
          <p14:tracePt t="118942" x="6208713" y="3894138"/>
          <p14:tracePt t="118959" x="6223000" y="3894138"/>
          <p14:tracePt t="118976" x="6229350" y="3894138"/>
          <p14:tracePt t="118993" x="6257925" y="3894138"/>
          <p14:tracePt t="119010" x="6272213" y="3886200"/>
          <p14:tracePt t="119027" x="6308725" y="3879850"/>
          <p14:tracePt t="119045" x="6351588" y="3871913"/>
          <p14:tracePt t="119061" x="6372225" y="3865563"/>
          <p14:tracePt t="119079" x="6423025" y="3851275"/>
          <p14:tracePt t="119096" x="6443663" y="3851275"/>
          <p14:tracePt t="119113" x="6472238" y="3851275"/>
          <p14:tracePt t="119130" x="6500813" y="3851275"/>
          <p14:tracePt t="119147" x="6529388" y="3851275"/>
          <p14:tracePt t="119165" x="6580188" y="3851275"/>
          <p14:tracePt t="119182" x="6600825" y="3836988"/>
          <p14:tracePt t="119199" x="6615113" y="3836988"/>
          <p14:tracePt t="119216" x="6637338" y="3829050"/>
          <p14:tracePt t="119232" x="6657975" y="3829050"/>
          <p14:tracePt t="119237" x="6665913" y="3822700"/>
          <p14:tracePt t="119250" x="6680200" y="3822700"/>
          <p14:tracePt t="119267" x="6708775" y="3814763"/>
          <p14:tracePt t="119284" x="6723063" y="3814763"/>
          <p14:tracePt t="119301" x="6729413" y="3808413"/>
          <p14:tracePt t="119323" x="6737350" y="3808413"/>
          <p14:tracePt t="119339" x="6743700" y="3800475"/>
          <p14:tracePt t="119353" x="6751638" y="3800475"/>
          <p14:tracePt t="119370" x="6757988" y="3794125"/>
          <p14:tracePt t="119592" x="6757988" y="3786188"/>
          <p14:tracePt t="119744" x="6757988" y="3779838"/>
          <p14:tracePt t="119775" x="6757988" y="3771900"/>
          <p14:tracePt t="119799" x="6757988" y="3765550"/>
          <p14:tracePt t="119807" x="6757988" y="3757613"/>
          <p14:tracePt t="119822" x="6757988" y="3751263"/>
          <p14:tracePt t="119846" x="6757988" y="3743325"/>
          <p14:tracePt t="119863" x="6757988" y="3736975"/>
          <p14:tracePt t="120034" x="6751638" y="3736975"/>
          <p14:tracePt t="120064" x="6743700" y="3736975"/>
          <p14:tracePt t="120072" x="6737350" y="3736975"/>
          <p14:tracePt t="120091" x="6729413" y="3736975"/>
          <p14:tracePt t="120096" x="6729413" y="3743325"/>
          <p14:tracePt t="120115" x="6723063" y="3743325"/>
          <p14:tracePt t="120129" x="6715125" y="3743325"/>
          <p14:tracePt t="120143" x="6708775" y="3743325"/>
          <p14:tracePt t="120158" x="6686550" y="3743325"/>
          <p14:tracePt t="120175" x="6672263" y="3751263"/>
          <p14:tracePt t="120194" x="6657975" y="3751263"/>
          <p14:tracePt t="120210" x="6637338" y="3751263"/>
          <p14:tracePt t="120212" x="6629400" y="3757613"/>
          <p14:tracePt t="120230" x="6600825" y="3765550"/>
          <p14:tracePt t="120238" x="6594475" y="3765550"/>
          <p14:tracePt t="120245" x="6580188" y="3765550"/>
          <p14:tracePt t="120262" x="6557963" y="3771900"/>
          <p14:tracePt t="120280" x="6543675" y="3779838"/>
          <p14:tracePt t="120295" x="6529388" y="3786188"/>
          <p14:tracePt t="120314" x="6515100" y="3794125"/>
          <p14:tracePt t="120330" x="6500813" y="3800475"/>
          <p14:tracePt t="120347" x="6480175" y="3800475"/>
          <p14:tracePt t="120364" x="6465888" y="3808413"/>
          <p14:tracePt t="120382" x="6429375" y="3814763"/>
          <p14:tracePt t="120399" x="6408738" y="3814763"/>
          <p14:tracePt t="120418" x="6386513" y="3814763"/>
          <p14:tracePt t="120432" x="6365875" y="3814763"/>
          <p14:tracePt t="120450" x="6343650" y="3822700"/>
          <p14:tracePt t="120466" x="6323013" y="3836988"/>
          <p14:tracePt t="120484" x="6308725" y="3843338"/>
          <p14:tracePt t="120501" x="6272213" y="3851275"/>
          <p14:tracePt t="120518" x="6251575" y="3857625"/>
          <p14:tracePt t="120537" x="6237288" y="3865563"/>
          <p14:tracePt t="120553" x="6208713" y="3865563"/>
          <p14:tracePt t="120569" x="6180138" y="3871913"/>
          <p14:tracePt t="120571" x="6172200" y="3879850"/>
          <p14:tracePt t="120587" x="6143625" y="3879850"/>
          <p14:tracePt t="120605" x="6129338" y="3886200"/>
          <p14:tracePt t="120639" x="6122988" y="3886200"/>
          <p14:tracePt t="120657" x="6108700" y="3886200"/>
          <p14:tracePt t="124462" x="6108700" y="3879850"/>
          <p14:tracePt t="124469" x="6100763" y="3879850"/>
          <p14:tracePt t="124478" x="6100763" y="3871913"/>
          <p14:tracePt t="124494" x="6100763" y="3857625"/>
          <p14:tracePt t="124511" x="6100763" y="3843338"/>
          <p14:tracePt t="124528" x="6086475" y="3836988"/>
          <p14:tracePt t="124545" x="6086475" y="3822700"/>
          <p14:tracePt t="124563" x="6072188" y="3794125"/>
          <p14:tracePt t="124579" x="6072188" y="3765550"/>
          <p14:tracePt t="124596" x="6065838" y="3743325"/>
          <p14:tracePt t="124614" x="6065838" y="3714750"/>
          <p14:tracePt t="124630" x="6065838" y="3671888"/>
          <p14:tracePt t="124649" x="6065838" y="3643313"/>
          <p14:tracePt t="124665" x="6065838" y="3629025"/>
          <p14:tracePt t="124683" x="6065838" y="3600450"/>
          <p14:tracePt t="124699" x="6065838" y="3571875"/>
          <p14:tracePt t="124717" x="6065838" y="3536950"/>
          <p14:tracePt t="124734" x="6065838" y="3514725"/>
          <p14:tracePt t="124738" x="6065838" y="3508375"/>
          <p14:tracePt t="124751" x="6065838" y="3500438"/>
          <p14:tracePt t="124776" x="6065838" y="3494088"/>
          <p14:tracePt t="124789" x="6065838" y="3486150"/>
          <p14:tracePt t="124803" x="6057900" y="3486150"/>
          <p14:tracePt t="124819" x="6051550" y="3457575"/>
          <p14:tracePt t="124837" x="6037263" y="3414713"/>
          <p14:tracePt t="124854" x="6022975" y="3379788"/>
          <p14:tracePt t="124870" x="5994400" y="3343275"/>
          <p14:tracePt t="124888" x="5965825" y="3314700"/>
          <p14:tracePt t="124905" x="5957888" y="3308350"/>
          <p14:tracePt t="124923" x="5951538" y="3308350"/>
          <p14:tracePt t="124940" x="5943600" y="3308350"/>
          <p14:tracePt t="125002" x="5943600" y="3300413"/>
          <p14:tracePt t="125016" x="5943600" y="3294063"/>
          <p14:tracePt t="125026" x="5937250" y="3286125"/>
          <p14:tracePt t="125031" x="5929313" y="3286125"/>
          <p14:tracePt t="125042" x="5922963" y="3279775"/>
          <p14:tracePt t="125060" x="5922963" y="3265488"/>
          <p14:tracePt t="125094" x="5922963" y="3257550"/>
          <p14:tracePt t="125110" x="5915025" y="3257550"/>
          <p14:tracePt t="125127" x="5908675" y="3251200"/>
          <p14:tracePt t="125199" x="5908675" y="3243263"/>
          <p14:tracePt t="125261" x="5908675" y="3236913"/>
          <p14:tracePt t="125848" x="5908675" y="3243263"/>
          <p14:tracePt t="125852" x="5908675" y="3251200"/>
          <p14:tracePt t="125868" x="5908675" y="3265488"/>
          <p14:tracePt t="125883" x="5908675" y="3271838"/>
          <p14:tracePt t="125900" x="5915025" y="3286125"/>
          <p14:tracePt t="125916" x="5915025" y="3300413"/>
          <p14:tracePt t="125935" x="5915025" y="3322638"/>
          <p14:tracePt t="125954" x="5915025" y="3357563"/>
          <p14:tracePt t="125969" x="5915025" y="3365500"/>
          <p14:tracePt t="125985" x="5915025" y="3379788"/>
          <p14:tracePt t="126004" x="5908675" y="3394075"/>
          <p14:tracePt t="126023" x="5908675" y="3414713"/>
          <p14:tracePt t="126053" x="5900738" y="3422650"/>
          <p14:tracePt t="126073" x="5894388" y="3443288"/>
          <p14:tracePt t="126092" x="5894388" y="3457575"/>
          <p14:tracePt t="126104" x="5886450" y="3471863"/>
          <p14:tracePt t="126123" x="5880100" y="3486150"/>
          <p14:tracePt t="126140" x="5872163" y="3494088"/>
          <p14:tracePt t="126157" x="5865813" y="3508375"/>
          <p14:tracePt t="126173" x="5857875" y="3522663"/>
          <p14:tracePt t="126191" x="5851525" y="3543300"/>
          <p14:tracePt t="126208" x="5843588" y="3565525"/>
          <p14:tracePt t="126225" x="5843588" y="3586163"/>
          <p14:tracePt t="126242" x="5837238" y="3600450"/>
          <p14:tracePt t="126260" x="5837238" y="3614738"/>
          <p14:tracePt t="126276" x="5837238" y="3622675"/>
          <p14:tracePt t="126293" x="5837238" y="3636963"/>
          <p14:tracePt t="126315" x="5829300" y="3665538"/>
          <p14:tracePt t="126329" x="5829300" y="3679825"/>
          <p14:tracePt t="126345" x="5829300" y="3686175"/>
          <p14:tracePt t="126363" x="5829300" y="3694113"/>
          <p14:tracePt t="126379" x="5829300" y="3714750"/>
          <p14:tracePt t="126401" x="5829300" y="3722688"/>
          <p14:tracePt t="126413" x="5829300" y="3729038"/>
          <p14:tracePt t="126455" x="5829300" y="3736975"/>
          <p14:tracePt t="126502" x="5829300" y="3743325"/>
          <p14:tracePt t="126524" x="5829300" y="3751263"/>
          <p14:tracePt t="126798" x="5829300" y="3743325"/>
          <p14:tracePt t="126830" x="5843588" y="3743325"/>
          <p14:tracePt t="126839" x="5857875" y="3743325"/>
          <p14:tracePt t="126845" x="5865813" y="3743325"/>
          <p14:tracePt t="126859" x="5886450" y="3736975"/>
          <p14:tracePt t="126875" x="5894388" y="3736975"/>
          <p14:tracePt t="126895" x="5915025" y="3736975"/>
          <p14:tracePt t="126910" x="5922963" y="3729038"/>
          <p14:tracePt t="126927" x="5929313" y="3729038"/>
          <p14:tracePt t="126946" x="5943600" y="3722688"/>
          <p14:tracePt t="126980" x="5951538" y="3722688"/>
          <p14:tracePt t="126998" x="5957888" y="3722688"/>
          <p14:tracePt t="127013" x="5972175" y="3722688"/>
          <p14:tracePt t="127031" x="5980113" y="3714750"/>
          <p14:tracePt t="127049" x="5986463" y="3714750"/>
          <p14:tracePt t="127065" x="6000750" y="3714750"/>
          <p14:tracePt t="127083" x="6008688" y="3714750"/>
          <p14:tracePt t="127101" x="6015038" y="3714750"/>
          <p14:tracePt t="127133" x="6029325" y="3714750"/>
          <p14:tracePt t="127151" x="6037263" y="3714750"/>
          <p14:tracePt t="127182" x="6051550" y="3714750"/>
          <p14:tracePt t="127189" x="6057900" y="3714750"/>
          <p14:tracePt t="127203" x="6080125" y="3714750"/>
          <p14:tracePt t="127220" x="6094413" y="3714750"/>
          <p14:tracePt t="127238" x="6108700" y="3722688"/>
          <p14:tracePt t="127255" x="6122988" y="3722688"/>
          <p14:tracePt t="127270" x="6129338" y="3722688"/>
          <p14:tracePt t="129235" x="6129338" y="3729038"/>
          <p14:tracePt t="129327" x="6122988" y="3743325"/>
          <p14:tracePt t="129376" x="6122988" y="3751263"/>
          <p14:tracePt t="129409" x="6115050" y="3751263"/>
          <p14:tracePt t="129430" x="6115050" y="3757613"/>
          <p14:tracePt t="129754" x="6108700" y="3757613"/>
          <p14:tracePt t="129806" x="6100763" y="3757613"/>
          <p14:tracePt t="129825" x="6100763" y="3765550"/>
          <p14:tracePt t="129830" x="6100763" y="3771900"/>
          <p14:tracePt t="129860" x="6094413" y="3779838"/>
          <p14:tracePt t="129886" x="6086475" y="3786188"/>
          <p14:tracePt t="129892" x="6080125" y="3794125"/>
          <p14:tracePt t="129900" x="6080125" y="3808413"/>
          <p14:tracePt t="129909" x="6072188" y="3814763"/>
          <p14:tracePt t="129929" x="6051550" y="3836988"/>
          <p14:tracePt t="129961" x="5965825" y="3865563"/>
          <p14:tracePt t="129981" x="5929313" y="3879850"/>
          <p14:tracePt t="129998" x="5837238" y="3914775"/>
          <p14:tracePt t="130012" x="5751513" y="3943350"/>
          <p14:tracePt t="130028" x="5643563" y="3965575"/>
          <p14:tracePt t="130047" x="5472113" y="4014788"/>
          <p14:tracePt t="130065" x="5386388" y="4029075"/>
          <p14:tracePt t="130081" x="5280025" y="4079875"/>
          <p14:tracePt t="130098" x="5208588" y="4114800"/>
          <p14:tracePt t="130118" x="5043488" y="4208463"/>
          <p14:tracePt t="130135" x="4937125" y="4314825"/>
          <p14:tracePt t="130149" x="4808538" y="4422775"/>
          <p14:tracePt t="130166" x="4686300" y="4494213"/>
          <p14:tracePt t="130185" x="4629150" y="4529138"/>
          <p14:tracePt t="130200" x="4514850" y="4579938"/>
          <p14:tracePt t="130219" x="4365625" y="4665663"/>
          <p14:tracePt t="130235" x="4251325" y="4694238"/>
          <p14:tracePt t="130252" x="4151313" y="4765675"/>
          <p14:tracePt t="130270" x="4037013" y="4857750"/>
          <p14:tracePt t="130286" x="3943350" y="4957763"/>
          <p14:tracePt t="130303" x="3843338" y="5037138"/>
          <p14:tracePt t="130320" x="3794125" y="5094288"/>
          <p14:tracePt t="130340" x="3714750" y="5143500"/>
          <p14:tracePt t="130356" x="3679825" y="5165725"/>
          <p14:tracePt t="130373" x="3629025" y="5200650"/>
          <p14:tracePt t="130374" x="3565525" y="5237163"/>
          <p14:tracePt t="130388" x="3543300" y="5251450"/>
          <p14:tracePt t="130410" x="3414713" y="5314950"/>
          <p14:tracePt t="130425" x="3343275" y="5380038"/>
          <p14:tracePt t="130442" x="3286125" y="5422900"/>
          <p14:tracePt t="130458" x="3243263" y="5437188"/>
          <p14:tracePt t="130476" x="3186113" y="5443538"/>
          <p14:tracePt t="130493" x="3143250" y="5465763"/>
          <p14:tracePt t="130508" x="3100388" y="5465763"/>
          <p14:tracePt t="130528" x="3079750" y="5465763"/>
          <p14:tracePt t="130545" x="3036888" y="5465763"/>
          <p14:tracePt t="130561" x="2971800" y="5465763"/>
          <p14:tracePt t="130578" x="2908300" y="5465763"/>
          <p14:tracePt t="130595" x="2857500" y="5465763"/>
          <p14:tracePt t="130613" x="2814638" y="5457825"/>
          <p14:tracePt t="130629" x="2779713" y="5451475"/>
          <p14:tracePt t="130646" x="2743200" y="5451475"/>
          <p14:tracePt t="130664" x="2714625" y="5443538"/>
          <p14:tracePt t="130681" x="2679700" y="5429250"/>
          <p14:tracePt t="130700" x="2651125" y="5422900"/>
          <p14:tracePt t="130715" x="2608263" y="5408613"/>
          <p14:tracePt t="130736" x="2565400" y="5386388"/>
          <p14:tracePt t="130741" x="2543175" y="5386388"/>
          <p14:tracePt t="130749" x="2522538" y="5380038"/>
          <p14:tracePt t="130766" x="2514600" y="5372100"/>
          <p14:tracePt t="130947" x="2508250" y="5372100"/>
          <p14:tracePt t="131041" x="2500313" y="5372100"/>
          <p14:tracePt t="131094" x="2500313" y="5380038"/>
          <p14:tracePt t="131103" x="2500313" y="5386388"/>
          <p14:tracePt t="131127" x="2500313" y="5394325"/>
          <p14:tracePt t="131160" x="2500313" y="5400675"/>
          <p14:tracePt t="131173" x="2500313" y="5408613"/>
          <p14:tracePt t="131180" x="2508250" y="5408613"/>
          <p14:tracePt t="131198" x="2514600" y="5408613"/>
          <p14:tracePt t="131213" x="2514600" y="5414963"/>
          <p14:tracePt t="131235" x="2522538" y="5414963"/>
          <p14:tracePt t="131247" x="2522538" y="5422900"/>
          <p14:tracePt t="131265" x="2528888" y="5422900"/>
          <p14:tracePt t="131416" x="2536825" y="5422900"/>
          <p14:tracePt t="131918" x="2543175" y="5422900"/>
          <p14:tracePt t="131931" x="2543175" y="5414963"/>
          <p14:tracePt t="131952" x="2543175" y="5408613"/>
          <p14:tracePt t="131962" x="2543175" y="5400675"/>
          <p14:tracePt t="131970" x="2543175" y="5394325"/>
          <p14:tracePt t="131989" x="2543175" y="5380038"/>
          <p14:tracePt t="132001" x="2551113" y="5372100"/>
          <p14:tracePt t="132020" x="2557463" y="5357813"/>
          <p14:tracePt t="132034" x="2557463" y="5343525"/>
          <p14:tracePt t="132051" x="2565400" y="5343525"/>
          <p14:tracePt t="132071" x="2565400" y="5322888"/>
          <p14:tracePt t="132086" x="2571750" y="5308600"/>
          <p14:tracePt t="132103" x="2579688" y="5300663"/>
          <p14:tracePt t="132120" x="2579688" y="5286375"/>
          <p14:tracePt t="132137" x="2579688" y="5280025"/>
          <p14:tracePt t="132430" x="2579688" y="5286375"/>
          <p14:tracePt t="132438" x="2571750" y="5286375"/>
          <p14:tracePt t="132462" x="2571750" y="5294313"/>
          <p14:tracePt t="132468" x="2565400" y="5300663"/>
          <p14:tracePt t="132480" x="2557463" y="5300663"/>
          <p14:tracePt t="132497" x="2557463" y="5308600"/>
          <p14:tracePt t="132515" x="2551113" y="5314950"/>
          <p14:tracePt t="132532" x="2543175" y="5329238"/>
          <p14:tracePt t="132548" x="2536825" y="5337175"/>
          <p14:tracePt t="132566" x="2528888" y="5357813"/>
          <p14:tracePt t="132601" x="2514600" y="5372100"/>
          <p14:tracePt t="132618" x="2514600" y="5386388"/>
          <p14:tracePt t="132635" x="2508250" y="5394325"/>
          <p14:tracePt t="132652" x="2508250" y="5400675"/>
          <p14:tracePt t="132668" x="2508250" y="5408613"/>
          <p14:tracePt t="132688" x="2500313" y="5408613"/>
          <p14:tracePt t="132837" x="2508250" y="5408613"/>
          <p14:tracePt t="132844" x="2514600" y="5400675"/>
          <p14:tracePt t="132857" x="2522538" y="5394325"/>
          <p14:tracePt t="132879" x="2536825" y="5380038"/>
          <p14:tracePt t="132894" x="2536825" y="5372100"/>
          <p14:tracePt t="132908" x="2543175" y="5365750"/>
          <p14:tracePt t="132942" x="2543175" y="5357813"/>
          <p14:tracePt t="132959" x="2551113" y="5357813"/>
          <p14:tracePt t="133009" x="2551113" y="5351463"/>
          <p14:tracePt t="133033" x="2551113" y="5343525"/>
          <p14:tracePt t="133040" x="2557463" y="5337175"/>
          <p14:tracePt t="133049" x="2557463" y="5329238"/>
          <p14:tracePt t="134000" x="2557463" y="5343525"/>
          <p14:tracePt t="134007" x="2557463" y="5351463"/>
          <p14:tracePt t="134024" x="2557463" y="5365750"/>
          <p14:tracePt t="134040" x="2557463" y="5372100"/>
          <p14:tracePt t="134047" x="2557463" y="5380038"/>
          <p14:tracePt t="134057" x="2551113" y="5386388"/>
          <p14:tracePt t="134074" x="2551113" y="5400675"/>
          <p14:tracePt t="134091" x="2543175" y="5414963"/>
          <p14:tracePt t="134109" x="2536825" y="5437188"/>
          <p14:tracePt t="134125" x="2536825" y="5443538"/>
          <p14:tracePt t="134142" x="2536825" y="5457825"/>
          <p14:tracePt t="134160" x="2528888" y="5465763"/>
          <p14:tracePt t="134176" x="2522538" y="5472113"/>
          <p14:tracePt t="134193" x="2522538" y="5480050"/>
          <p14:tracePt t="134229" x="2514600" y="5480050"/>
          <p14:tracePt t="134491" x="2508250" y="5480050"/>
          <p14:tracePt t="134509" x="2508250" y="5486400"/>
          <p14:tracePt t="134516" x="2508250" y="5494338"/>
          <p14:tracePt t="134525" x="2500313" y="5494338"/>
          <p14:tracePt t="134548" x="2486025" y="5500688"/>
          <p14:tracePt t="134561" x="2479675" y="5500688"/>
          <p14:tracePt t="134588" x="2471738" y="5500688"/>
          <p14:tracePt t="134593" x="2465388" y="5500688"/>
          <p14:tracePt t="134742" x="2457450" y="5500688"/>
          <p14:tracePt t="134749" x="2451100" y="5500688"/>
          <p14:tracePt t="134759" x="2443163" y="5500688"/>
          <p14:tracePt t="134777" x="2428875" y="5500688"/>
          <p14:tracePt t="134794" x="2414588" y="5500688"/>
          <p14:tracePt t="134814" x="2408238" y="5500688"/>
          <p14:tracePt t="134910" x="2400300" y="5494338"/>
          <p14:tracePt t="134919" x="2393950" y="5494338"/>
          <p14:tracePt t="134932" x="2386013" y="5486400"/>
          <p14:tracePt t="134948" x="2371725" y="5480050"/>
          <p14:tracePt t="134965" x="2357438" y="5480050"/>
          <p14:tracePt t="134983" x="2336800" y="5465763"/>
          <p14:tracePt t="135000" x="2328863" y="5451475"/>
          <p14:tracePt t="135016" x="2314575" y="5437188"/>
          <p14:tracePt t="135034" x="2293938" y="5437188"/>
          <p14:tracePt t="135051" x="2286000" y="5429250"/>
          <p14:tracePt t="135067" x="2271713" y="5422900"/>
          <p14:tracePt t="135085" x="2236788" y="5408613"/>
          <p14:tracePt t="135102" x="2200275" y="5394325"/>
          <p14:tracePt t="135119" x="2179638" y="5394325"/>
          <p14:tracePt t="135136" x="2165350" y="5386388"/>
          <p14:tracePt t="135154" x="2157413" y="5386388"/>
          <p14:tracePt t="135172" x="2143125" y="5380038"/>
          <p14:tracePt t="135188" x="2128838" y="5372100"/>
          <p14:tracePt t="135206" x="2108200" y="5365750"/>
          <p14:tracePt t="135223" x="2085975" y="5357813"/>
          <p14:tracePt t="135241" x="2065338" y="5351463"/>
          <p14:tracePt t="135256" x="2051050" y="5351463"/>
          <p14:tracePt t="135276" x="2028825" y="5343525"/>
          <p14:tracePt t="135289" x="2028825" y="5337175"/>
          <p14:tracePt t="135307" x="2022475" y="5337175"/>
          <p14:tracePt t="135324" x="2014538" y="5337175"/>
          <p14:tracePt t="135344" x="2008188" y="5337175"/>
          <p14:tracePt t="135359" x="2000250" y="5329238"/>
          <p14:tracePt t="135376" x="1985963" y="5329238"/>
          <p14:tracePt t="135393" x="1979613" y="5322888"/>
          <p14:tracePt t="135429" x="1971675" y="5314950"/>
          <p14:tracePt t="136468" x="1971675" y="5308600"/>
          <p14:tracePt t="136579" x="1965325" y="5308600"/>
          <p14:tracePt t="136586" x="1965325" y="5300663"/>
          <p14:tracePt t="137712" x="1957388" y="5300663"/>
          <p14:tracePt t="141415" x="1965325" y="5300663"/>
          <p14:tracePt t="141547" x="1965325" y="5308600"/>
          <p14:tracePt t="141553" x="1971675" y="5308600"/>
          <p14:tracePt t="141579" x="1971675" y="5314950"/>
          <p14:tracePt t="141593" x="1979613" y="5314950"/>
          <p14:tracePt t="141614" x="1979613" y="5322888"/>
          <p14:tracePt t="141623" x="1985963" y="5329238"/>
          <p14:tracePt t="141631" x="2000250" y="5329238"/>
          <p14:tracePt t="141648" x="2008188" y="5337175"/>
          <p14:tracePt t="141666" x="2014538" y="5337175"/>
          <p14:tracePt t="141682" x="2043113" y="5343525"/>
          <p14:tracePt t="141704" x="2079625" y="5351463"/>
          <p14:tracePt t="141720" x="2108200" y="5372100"/>
          <p14:tracePt t="141737" x="2151063" y="5386388"/>
          <p14:tracePt t="141742" x="2179638" y="5394325"/>
          <p14:tracePt t="141750" x="2193925" y="5400675"/>
          <p14:tracePt t="141768" x="2257425" y="5408613"/>
          <p14:tracePt t="141785" x="2286000" y="5414963"/>
          <p14:tracePt t="141804" x="2343150" y="5414963"/>
          <p14:tracePt t="141821" x="2357438" y="5422900"/>
          <p14:tracePt t="141836" x="2365375" y="5422900"/>
          <p14:tracePt t="141853" x="2371725" y="5429250"/>
          <p14:tracePt t="141871" x="2386013" y="5429250"/>
          <p14:tracePt t="141889" x="2414588" y="5437188"/>
          <p14:tracePt t="141906" x="2457450" y="5451475"/>
          <p14:tracePt t="141924" x="2486025" y="5465763"/>
          <p14:tracePt t="141944" x="2565400" y="5486400"/>
          <p14:tracePt t="141956" x="2593975" y="5494338"/>
          <p14:tracePt t="141974" x="2686050" y="5514975"/>
          <p14:tracePt t="141991" x="2736850" y="5537200"/>
          <p14:tracePt t="142007" x="2794000" y="5551488"/>
          <p14:tracePt t="142025" x="2843213" y="5565775"/>
          <p14:tracePt t="142042" x="2871788" y="5565775"/>
          <p14:tracePt t="142059" x="2914650" y="5580063"/>
          <p14:tracePt t="142077" x="3000375" y="5600700"/>
          <p14:tracePt t="142094" x="3071813" y="5622925"/>
          <p14:tracePt t="142111" x="3157538" y="5637213"/>
          <p14:tracePt t="142131" x="3286125" y="5686425"/>
          <p14:tracePt t="142145" x="3328988" y="5694363"/>
          <p14:tracePt t="142163" x="3400425" y="5708650"/>
          <p14:tracePt t="142179" x="3451225" y="5708650"/>
          <p14:tracePt t="142196" x="3508375" y="5729288"/>
          <p14:tracePt t="142213" x="3594100" y="5751513"/>
          <p14:tracePt t="142234" x="3679825" y="5765800"/>
          <p14:tracePt t="142249" x="3751263" y="5765800"/>
          <p14:tracePt t="142265" x="3822700" y="5765800"/>
          <p14:tracePt t="142283" x="3857625" y="5765800"/>
          <p14:tracePt t="142300" x="3908425" y="5765800"/>
          <p14:tracePt t="142316" x="3943350" y="5757863"/>
          <p14:tracePt t="142333" x="3957638" y="5757863"/>
          <p14:tracePt t="142351" x="3979863" y="5751513"/>
          <p14:tracePt t="142369" x="4000500" y="5743575"/>
          <p14:tracePt t="142385" x="4008438" y="5729288"/>
          <p14:tracePt t="142404" x="4022725" y="5715000"/>
          <p14:tracePt t="142421" x="4043363" y="5680075"/>
          <p14:tracePt t="142438" x="4043363" y="5651500"/>
          <p14:tracePt t="142456" x="4051300" y="5622925"/>
          <p14:tracePt t="142472" x="4051300" y="5614988"/>
          <p14:tracePt t="142489" x="4051300" y="5600700"/>
          <p14:tracePt t="142506" x="4051300" y="5565775"/>
          <p14:tracePt t="142525" x="4051300" y="5557838"/>
          <p14:tracePt t="142542" x="4051300" y="5543550"/>
          <p14:tracePt t="142578" x="4051300" y="5537200"/>
          <p14:tracePt t="142593" x="4051300" y="5529263"/>
          <p14:tracePt t="142611" x="4051300" y="5522913"/>
          <p14:tracePt t="142628" x="4051300" y="5514975"/>
          <p14:tracePt t="142652" x="4051300" y="5508625"/>
          <p14:tracePt t="142956" x="4057650" y="5508625"/>
          <p14:tracePt t="142960" x="4065588" y="5508625"/>
          <p14:tracePt t="142973" x="4065588" y="5514975"/>
          <p14:tracePt t="142985" x="4086225" y="5514975"/>
          <p14:tracePt t="143004" x="4100513" y="5514975"/>
          <p14:tracePt t="143022" x="4114800" y="5522913"/>
          <p14:tracePt t="143037" x="4122738" y="5529263"/>
          <p14:tracePt t="143054" x="4143375" y="5537200"/>
          <p14:tracePt t="143070" x="4186238" y="5537200"/>
          <p14:tracePt t="143089" x="4214813" y="5551488"/>
          <p14:tracePt t="143104" x="4257675" y="5557838"/>
          <p14:tracePt t="143123" x="4286250" y="5565775"/>
          <p14:tracePt t="143144" x="4294188" y="5565775"/>
          <p14:tracePt t="143373" x="4294188" y="5557838"/>
          <p14:tracePt t="143397" x="4286250" y="5551488"/>
          <p14:tracePt t="143405" x="4286250" y="5543550"/>
          <p14:tracePt t="143414" x="4279900" y="5543550"/>
          <p14:tracePt t="143431" x="4279900" y="5537200"/>
          <p14:tracePt t="143448" x="4265613" y="5529263"/>
          <p14:tracePt t="143464" x="4265613" y="5522913"/>
          <p14:tracePt t="143483" x="4251325" y="5500688"/>
          <p14:tracePt t="143499" x="4243388" y="5500688"/>
          <p14:tracePt t="143562" x="4243388" y="5494338"/>
          <p14:tracePt t="143587" x="4237038" y="5486400"/>
          <p14:tracePt t="143594" x="4237038" y="5472113"/>
          <p14:tracePt t="143602" x="4222750" y="5457825"/>
          <p14:tracePt t="143619" x="4194175" y="5437188"/>
          <p14:tracePt t="143636" x="4137025" y="5394325"/>
          <p14:tracePt t="143654" x="4114800" y="5386388"/>
          <p14:tracePt t="143655" x="4108450" y="5386388"/>
          <p14:tracePt t="143670" x="4100513" y="5386388"/>
          <p14:tracePt t="143773" x="4100513" y="5380038"/>
          <p14:tracePt t="143788" x="4094163" y="5372100"/>
          <p14:tracePt t="143796" x="4094163" y="5343525"/>
          <p14:tracePt t="143807" x="4086225" y="5294313"/>
          <p14:tracePt t="143827" x="4079875" y="5194300"/>
          <p14:tracePt t="143845" x="4079875" y="5180013"/>
          <p14:tracePt t="143936" x="4079875" y="5172075"/>
          <p14:tracePt t="143968" x="4100513" y="5157788"/>
          <p14:tracePt t="143979" x="4114800" y="5157788"/>
          <p14:tracePt t="143996" x="4171950" y="5157788"/>
          <p14:tracePt t="144017" x="4300538" y="5172075"/>
          <p14:tracePt t="144032" x="4365625" y="5172075"/>
          <p14:tracePt t="144049" x="4394200" y="5180013"/>
          <p14:tracePt t="144066" x="4408488" y="5194300"/>
          <p14:tracePt t="144083" x="4422775" y="5194300"/>
          <p14:tracePt t="144100" x="4443413" y="5194300"/>
          <p14:tracePt t="144118" x="4479925" y="5194300"/>
          <p14:tracePt t="144133" x="4514850" y="5194300"/>
          <p14:tracePt t="144151" x="4529138" y="5194300"/>
          <p14:tracePt t="144167" x="4537075" y="5186363"/>
          <p14:tracePt t="144185" x="4543425" y="5186363"/>
          <p14:tracePt t="144322" x="4557713" y="5186363"/>
          <p14:tracePt t="144328" x="4565650" y="5186363"/>
          <p14:tracePt t="144338" x="4565650" y="5180013"/>
          <p14:tracePt t="144358" x="4572000" y="5180013"/>
          <p14:tracePt t="144373" x="4579938" y="5180013"/>
          <p14:tracePt t="144398" x="4586288" y="5180013"/>
          <p14:tracePt t="144417" x="4600575" y="5180013"/>
          <p14:tracePt t="144430" x="4622800" y="5186363"/>
          <p14:tracePt t="144445" x="4637088" y="5194300"/>
          <p14:tracePt t="144459" x="4665663" y="5194300"/>
          <p14:tracePt t="144476" x="4672013" y="5194300"/>
          <p14:tracePt t="144493" x="4672013" y="5200650"/>
          <p14:tracePt t="144595" x="4672013" y="5208588"/>
          <p14:tracePt t="144608" x="4672013" y="5214938"/>
          <p14:tracePt t="144616" x="4665663" y="5214938"/>
          <p14:tracePt t="144630" x="4651375" y="5214938"/>
          <p14:tracePt t="144646" x="4629150" y="5222875"/>
          <p14:tracePt t="144664" x="4594225" y="5229225"/>
          <p14:tracePt t="144682" x="4586288" y="5237163"/>
          <p14:tracePt t="144698" x="4579938" y="5237163"/>
          <p14:tracePt t="144717" x="4543425" y="5257800"/>
          <p14:tracePt t="144733" x="4529138" y="5265738"/>
          <p14:tracePt t="144750" x="4486275" y="5286375"/>
          <p14:tracePt t="144767" x="4429125" y="5300663"/>
          <p14:tracePt t="144784" x="4386263" y="5308600"/>
          <p14:tracePt t="144801" x="4357688" y="5308600"/>
          <p14:tracePt t="144819" x="4314825" y="5308600"/>
          <p14:tracePt t="144835" x="4308475" y="5314950"/>
          <p14:tracePt t="144852" x="4300538" y="5314950"/>
          <p14:tracePt t="144870" x="4294188" y="5314950"/>
          <p14:tracePt t="144887" x="4279900" y="5314950"/>
          <p14:tracePt t="144905" x="4251325" y="5308600"/>
          <p14:tracePt t="144921" x="4194175" y="5294313"/>
          <p14:tracePt t="144938" x="4165600" y="5286375"/>
          <p14:tracePt t="144960" x="4071938" y="5265738"/>
          <p14:tracePt t="144973" x="4043363" y="5251450"/>
          <p14:tracePt t="144991" x="3986213" y="5222875"/>
          <p14:tracePt t="145007" x="3951288" y="5208588"/>
          <p14:tracePt t="145024" x="3922713" y="5186363"/>
          <p14:tracePt t="145041" x="3900488" y="5186363"/>
          <p14:tracePt t="145061" x="3879850" y="5165725"/>
          <p14:tracePt t="145077" x="3865563" y="5165725"/>
          <p14:tracePt t="145094" x="3857625" y="5151438"/>
          <p14:tracePt t="145110" x="3857625" y="5143500"/>
          <p14:tracePt t="145127" x="3851275" y="5143500"/>
          <p14:tracePt t="145147" x="3843338" y="5137150"/>
          <p14:tracePt t="145162" x="3843338" y="5129213"/>
          <p14:tracePt t="145179" x="3843338" y="5108575"/>
          <p14:tracePt t="145199" x="3843338" y="5086350"/>
          <p14:tracePt t="145214" x="3843338" y="5072063"/>
          <p14:tracePt t="145231" x="3836988" y="5051425"/>
          <p14:tracePt t="145248" x="3836988" y="5043488"/>
          <p14:tracePt t="145265" x="3836988" y="5029200"/>
          <p14:tracePt t="145281" x="3836988" y="5022850"/>
          <p14:tracePt t="145298" x="3836988" y="5014913"/>
          <p14:tracePt t="145315" x="3836988" y="5008563"/>
          <p14:tracePt t="145403" x="3836988" y="5014913"/>
          <p14:tracePt t="145405" x="3843338" y="5014913"/>
          <p14:tracePt t="145420" x="3851275" y="5029200"/>
          <p14:tracePt t="145437" x="3865563" y="5037138"/>
          <p14:tracePt t="145454" x="3871913" y="5051425"/>
          <p14:tracePt t="145487" x="3879850" y="5057775"/>
          <p14:tracePt t="145523" x="3879850" y="5072063"/>
          <p14:tracePt t="145542" x="3879850" y="5080000"/>
          <p14:tracePt t="145556" x="3879850" y="5086350"/>
          <p14:tracePt t="145573" x="3886200" y="5100638"/>
          <p14:tracePt t="145590" x="3886200" y="5108575"/>
          <p14:tracePt t="145606" x="3886200" y="5114925"/>
          <p14:tracePt t="145669" x="3894138" y="5122863"/>
          <p14:tracePt t="145695" x="3894138" y="5129213"/>
          <p14:tracePt t="145884" x="3886200" y="5129213"/>
          <p14:tracePt t="145951" x="3886200" y="5137150"/>
          <p14:tracePt t="145969" x="3879850" y="5137150"/>
          <p14:tracePt t="146023" x="3879850" y="5143500"/>
          <p14:tracePt t="146039" x="3871913" y="5143500"/>
          <p14:tracePt t="146045" x="3865563" y="5143500"/>
          <p14:tracePt t="146057" x="3865563" y="5151438"/>
          <p14:tracePt t="146080" x="3857625" y="5157788"/>
          <p14:tracePt t="146101" x="3857625" y="5165725"/>
          <p14:tracePt t="146116" x="3851275" y="5165725"/>
          <p14:tracePt t="146124" x="3851275" y="5172075"/>
          <p14:tracePt t="146163" x="3851275" y="5180013"/>
          <p14:tracePt t="146179" x="3843338" y="5180013"/>
          <p14:tracePt t="146194" x="3836988" y="5180013"/>
          <p14:tracePt t="146248" x="3836988" y="5186363"/>
          <p14:tracePt t="146280" x="3829050" y="5186363"/>
          <p14:tracePt t="146897" x="3829050" y="5157788"/>
          <p14:tracePt t="146903" x="3829050" y="5143500"/>
          <p14:tracePt t="146914" x="3829050" y="5137150"/>
          <p14:tracePt t="146928" x="3822700" y="5114925"/>
          <p14:tracePt t="146947" x="3814763" y="5094288"/>
          <p14:tracePt t="146962" x="3808413" y="5080000"/>
          <p14:tracePt t="146982" x="3808413" y="5065713"/>
          <p14:tracePt t="147013" x="3808413" y="5057775"/>
          <p14:tracePt t="147031" x="3808413" y="5029200"/>
          <p14:tracePt t="147050" x="3800475" y="5000625"/>
          <p14:tracePt t="147063" x="3800475" y="4972050"/>
          <p14:tracePt t="147081" x="3800475" y="4965700"/>
          <p14:tracePt t="147290" x="3794125" y="4965700"/>
          <p14:tracePt t="147296" x="3794125" y="4957763"/>
          <p14:tracePt t="147321" x="3786188" y="4957763"/>
          <p14:tracePt t="147352" x="3779838" y="4957763"/>
          <p14:tracePt t="147363" x="3779838" y="4965700"/>
          <p14:tracePt t="147460" x="3779838" y="4972050"/>
          <p14:tracePt t="147483" x="3771900" y="4979988"/>
          <p14:tracePt t="147490" x="3771900" y="4986338"/>
          <p14:tracePt t="147514" x="3771900" y="4994275"/>
          <p14:tracePt t="147530" x="3771900" y="5000625"/>
          <p14:tracePt t="147547" x="3771900" y="5008563"/>
          <p14:tracePt t="147554" x="3771900" y="5014913"/>
          <p14:tracePt t="147566" x="3771900" y="5022850"/>
          <p14:tracePt t="147578" x="3771900" y="5037138"/>
          <p14:tracePt t="147596" x="3771900" y="5057775"/>
          <p14:tracePt t="147612" x="3771900" y="5072063"/>
          <p14:tracePt t="147629" x="3771900" y="5100638"/>
          <p14:tracePt t="147647" x="3771900" y="5129213"/>
          <p14:tracePt t="147663" x="3771900" y="5137150"/>
          <p14:tracePt t="147680" x="3771900" y="5143500"/>
          <p14:tracePt t="147698" x="3771900" y="5157788"/>
          <p14:tracePt t="147715" x="3771900" y="5165725"/>
          <p14:tracePt t="147733" x="3786188" y="5180013"/>
          <p14:tracePt t="147750" x="3800475" y="5194300"/>
          <p14:tracePt t="147766" x="3808413" y="5208588"/>
          <p14:tracePt t="147785" x="3822700" y="5222875"/>
          <p14:tracePt t="147800" x="3836988" y="5229225"/>
          <p14:tracePt t="147821" x="3857625" y="5251450"/>
          <p14:tracePt t="147839" x="3871913" y="5280025"/>
          <p14:tracePt t="147852" x="3886200" y="5314950"/>
          <p14:tracePt t="147869" x="3908425" y="5343525"/>
          <p14:tracePt t="147886" x="3943350" y="5380038"/>
          <p14:tracePt t="147906" x="3994150" y="5394325"/>
          <p14:tracePt t="147923" x="4029075" y="5414963"/>
          <p14:tracePt t="147939" x="4051300" y="5429250"/>
          <p14:tracePt t="147956" x="4065588" y="5451475"/>
          <p14:tracePt t="147973" x="4079875" y="5465763"/>
          <p14:tracePt t="147990" x="4100513" y="5486400"/>
          <p14:tracePt t="148006" x="4137025" y="5508625"/>
          <p14:tracePt t="148025" x="4165600" y="5529263"/>
          <p14:tracePt t="148042" x="4229100" y="5572125"/>
          <p14:tracePt t="148060" x="4329113" y="5600700"/>
          <p14:tracePt t="148077" x="4465638" y="5657850"/>
          <p14:tracePt t="148093" x="4551363" y="5686425"/>
          <p14:tracePt t="148111" x="4657725" y="5694363"/>
          <p14:tracePt t="148125" x="4786313" y="5743575"/>
          <p14:tracePt t="148143" x="4914900" y="5743575"/>
          <p14:tracePt t="148161" x="5094288" y="5757863"/>
          <p14:tracePt t="148180" x="5243513" y="5772150"/>
          <p14:tracePt t="148195" x="5337175" y="5780088"/>
          <p14:tracePt t="148211" x="5465763" y="5786438"/>
          <p14:tracePt t="148230" x="5614988" y="5786438"/>
          <p14:tracePt t="148233" x="5672138" y="5786438"/>
          <p14:tracePt t="148247" x="5786438" y="5786438"/>
          <p14:tracePt t="148265" x="5915025" y="5786438"/>
          <p14:tracePt t="148281" x="6057900" y="5800725"/>
          <p14:tracePt t="148298" x="6200775" y="5800725"/>
          <p14:tracePt t="148314" x="6286500" y="5808663"/>
          <p14:tracePt t="148332" x="6372225" y="5794375"/>
          <p14:tracePt t="148349" x="6472238" y="5686425"/>
          <p14:tracePt t="148365" x="6515100" y="5586413"/>
          <p14:tracePt t="148384" x="6537325" y="5557838"/>
          <p14:tracePt t="148403" x="6551613" y="5557838"/>
          <p14:tracePt t="148440" x="6557963" y="5557838"/>
          <p14:tracePt t="148483" x="6565900" y="5557838"/>
          <p14:tracePt t="148492" x="6580188" y="5557838"/>
          <p14:tracePt t="148503" x="6600825" y="5557838"/>
          <p14:tracePt t="148520" x="6629400" y="5557838"/>
          <p14:tracePt t="148538" x="6665913" y="5557838"/>
          <p14:tracePt t="148572" x="6672263" y="5557838"/>
          <p14:tracePt t="148632" x="6680200" y="5557838"/>
          <p14:tracePt t="148734" x="6665913" y="5557838"/>
          <p14:tracePt t="148740" x="6657975" y="5557838"/>
          <p14:tracePt t="148749" x="6651625" y="5557838"/>
          <p14:tracePt t="148760" x="6643688" y="5557838"/>
          <p14:tracePt t="148777" x="6637338" y="5557838"/>
          <p14:tracePt t="148795" x="6623050" y="5565775"/>
          <p14:tracePt t="148812" x="6615113" y="5565775"/>
          <p14:tracePt t="148829" x="6586538" y="5565775"/>
          <p14:tracePt t="148846" x="6543675" y="5565775"/>
          <p14:tracePt t="148863" x="6472238" y="5565775"/>
          <p14:tracePt t="148881" x="6386513" y="5565775"/>
          <p14:tracePt t="148899" x="6286500" y="5572125"/>
          <p14:tracePt t="148914" x="6194425" y="5572125"/>
          <p14:tracePt t="148931" x="6129338" y="5572125"/>
          <p14:tracePt t="148951" x="6057900" y="5572125"/>
          <p14:tracePt t="148969" x="6029325" y="5572125"/>
          <p14:tracePt t="148986" x="6015038" y="5572125"/>
          <p14:tracePt t="149001" x="6008688" y="5572125"/>
          <p14:tracePt t="149017" x="6000750" y="5572125"/>
          <p14:tracePt t="149034" x="5980113" y="5580063"/>
          <p14:tracePt t="149053" x="5965825" y="5586413"/>
          <p14:tracePt t="149069" x="5957888" y="5594350"/>
          <p14:tracePt t="149085" x="5951538" y="5594350"/>
          <p14:tracePt t="149104" x="5943600" y="5594350"/>
          <p14:tracePt t="149138" x="5937250" y="5594350"/>
          <p14:tracePt t="149156" x="5929313" y="5594350"/>
          <p14:tracePt t="149171" x="5915025" y="5594350"/>
          <p14:tracePt t="149189" x="5886450" y="5580063"/>
          <p14:tracePt t="149205" x="5865813" y="5565775"/>
          <p14:tracePt t="149224" x="5837238" y="5557838"/>
          <p14:tracePt t="149240" x="5780088" y="5543550"/>
          <p14:tracePt t="149257" x="5765800" y="5537200"/>
          <p14:tracePt t="149274" x="5729288" y="5529263"/>
          <p14:tracePt t="149294" x="5715000" y="5522913"/>
          <p14:tracePt t="149308" x="5686425" y="5514975"/>
          <p14:tracePt t="149326" x="5672138" y="5508625"/>
          <p14:tracePt t="149342" x="5651500" y="5500688"/>
          <p14:tracePt t="149360" x="5643563" y="5494338"/>
          <p14:tracePt t="149399" x="5637213" y="5494338"/>
          <p14:tracePt t="149412" x="5629275" y="5494338"/>
          <p14:tracePt t="149439" x="5622925" y="5494338"/>
          <p14:tracePt t="149449" x="5622925" y="5486400"/>
          <p14:tracePt t="149463" x="5608638" y="5486400"/>
          <p14:tracePt t="149481" x="5600700" y="5486400"/>
          <p14:tracePt t="149499" x="5586413" y="5486400"/>
          <p14:tracePt t="149961" x="5586413" y="5480050"/>
          <p14:tracePt t="149992" x="5580063" y="5480050"/>
          <p14:tracePt t="150039" x="5572125" y="5480050"/>
          <p14:tracePt t="150048" x="5565775" y="5480050"/>
          <p14:tracePt t="150066" x="5557838" y="5480050"/>
          <p14:tracePt t="150069" x="5551488" y="5480050"/>
          <p14:tracePt t="150080" x="5543550" y="5480050"/>
          <p14:tracePt t="150099" x="5537200" y="5480050"/>
          <p14:tracePt t="150431" x="5529263" y="5480050"/>
          <p14:tracePt t="150492" x="5522913" y="5480050"/>
          <p14:tracePt t="150507" x="5514975" y="5480050"/>
          <p14:tracePt t="150514" x="5508625" y="5480050"/>
          <p14:tracePt t="150529" x="5500688" y="5480050"/>
          <p14:tracePt t="150546" x="5494338" y="5486400"/>
          <p14:tracePt t="150560" x="5472113" y="5486400"/>
          <p14:tracePt t="150577" x="5457825" y="5494338"/>
          <p14:tracePt t="150597" x="5443538" y="5494338"/>
          <p14:tracePt t="150610" x="5414963" y="5500688"/>
          <p14:tracePt t="150629" x="5400675" y="5500688"/>
          <p14:tracePt t="150649" x="5386388" y="5508625"/>
          <p14:tracePt t="150663" x="5351463" y="5514975"/>
          <p14:tracePt t="150681" x="5308600" y="5514975"/>
          <p14:tracePt t="150697" x="5265738" y="5514975"/>
          <p14:tracePt t="150714" x="5208588" y="5522913"/>
          <p14:tracePt t="150731" x="5143500" y="5522913"/>
          <p14:tracePt t="150748" x="5100638" y="5522913"/>
          <p14:tracePt t="150766" x="5065713" y="5522913"/>
          <p14:tracePt t="150784" x="5051425" y="5522913"/>
          <p14:tracePt t="150799" x="5029200" y="5522913"/>
          <p14:tracePt t="150817" x="4994275" y="5522913"/>
          <p14:tracePt t="150836" x="4951413" y="5522913"/>
          <p14:tracePt t="150851" x="4886325" y="5522913"/>
          <p14:tracePt t="150868" x="4808538" y="5529263"/>
          <p14:tracePt t="150885" x="4765675" y="5529263"/>
          <p14:tracePt t="150903" x="4694238" y="5529263"/>
          <p14:tracePt t="150920" x="4657725" y="5537200"/>
          <p14:tracePt t="150937" x="4629150" y="5537200"/>
          <p14:tracePt t="150954" x="4579938" y="5537200"/>
          <p14:tracePt t="150971" x="4551363" y="5537200"/>
          <p14:tracePt t="150988" x="4522788" y="5537200"/>
          <p14:tracePt t="151005" x="4486275" y="5529263"/>
          <p14:tracePt t="151022" x="4465638" y="5514975"/>
          <p14:tracePt t="151040" x="4429125" y="5514975"/>
          <p14:tracePt t="151057" x="4414838" y="5514975"/>
          <p14:tracePt t="151073" x="4386263" y="5508625"/>
          <p14:tracePt t="151094" x="4343400" y="5529263"/>
          <p14:tracePt t="151109" x="4300538" y="5537200"/>
          <p14:tracePt t="151125" x="4286250" y="5537200"/>
          <p14:tracePt t="151142" x="4257675" y="5537200"/>
          <p14:tracePt t="151160" x="4237038" y="5537200"/>
          <p14:tracePt t="151178" x="4222750" y="5537200"/>
          <p14:tracePt t="151196" x="4214813" y="5537200"/>
          <p14:tracePt t="151211" x="4194175" y="5529263"/>
          <p14:tracePt t="151228" x="4186238" y="5529263"/>
          <p14:tracePt t="151230" x="4179888" y="5522913"/>
          <p14:tracePt t="151264" x="4151313" y="5508625"/>
          <p14:tracePt t="151280" x="4122738" y="5480050"/>
          <p14:tracePt t="151297" x="4100513" y="5443538"/>
          <p14:tracePt t="151314" x="4057650" y="5414963"/>
          <p14:tracePt t="151331" x="4014788" y="5372100"/>
          <p14:tracePt t="151348" x="3965575" y="5337175"/>
          <p14:tracePt t="151365" x="3951288" y="5308600"/>
          <p14:tracePt t="151382" x="3943350" y="5294313"/>
          <p14:tracePt t="151399" x="3937000" y="5265738"/>
          <p14:tracePt t="151417" x="3929063" y="5243513"/>
          <p14:tracePt t="151438" x="3922713" y="5222875"/>
          <p14:tracePt t="151452" x="3914775" y="5208588"/>
          <p14:tracePt t="151467" x="3886200" y="5172075"/>
          <p14:tracePt t="151485" x="3865563" y="5122863"/>
          <p14:tracePt t="151502" x="3829050" y="5094288"/>
          <p14:tracePt t="151521" x="3808413" y="5072063"/>
          <p14:tracePt t="151536" x="3800475" y="5072063"/>
          <p14:tracePt t="151554" x="3800475" y="5065713"/>
          <p14:tracePt t="151624" x="3800475" y="5057775"/>
          <p14:tracePt t="151680" x="3800475" y="5051425"/>
          <p14:tracePt t="151785" x="3794125" y="5051425"/>
          <p14:tracePt t="151817" x="3794125" y="5080000"/>
          <p14:tracePt t="151828" x="3794125" y="5086350"/>
          <p14:tracePt t="151846" x="3786188" y="5108575"/>
          <p14:tracePt t="151863" x="3779838" y="5114925"/>
          <p14:tracePt t="151880" x="3779838" y="5143500"/>
          <p14:tracePt t="151896" x="3779838" y="5172075"/>
          <p14:tracePt t="151916" x="3779838" y="5194300"/>
          <p14:tracePt t="151932" x="3779838" y="5208588"/>
          <p14:tracePt t="151948" x="3779838" y="5222875"/>
          <p14:tracePt t="151965" x="3786188" y="5237163"/>
          <p14:tracePt t="151986" x="3786188" y="5251450"/>
          <p14:tracePt t="152000" x="3786188" y="5257800"/>
          <p14:tracePt t="152016" x="3786188" y="5265738"/>
          <p14:tracePt t="152035" x="3786188" y="5272088"/>
          <p14:tracePt t="152051" x="3794125" y="5294313"/>
          <p14:tracePt t="152068" x="3794125" y="5300663"/>
          <p14:tracePt t="152086" x="3794125" y="5314950"/>
          <p14:tracePt t="152102" x="3800475" y="5322888"/>
          <p14:tracePt t="152123" x="3808413" y="5337175"/>
          <p14:tracePt t="152136" x="3814763" y="5337175"/>
          <p14:tracePt t="152154" x="3822700" y="5343525"/>
          <p14:tracePt t="152170" x="3829050" y="5343525"/>
          <p14:tracePt t="152205" x="3836988" y="5343525"/>
          <p14:tracePt t="152227" x="3865563" y="5357813"/>
          <p14:tracePt t="152235" x="3865563" y="5365750"/>
          <p14:tracePt t="152239" x="3871913" y="5372100"/>
          <p14:tracePt t="152256" x="3914775" y="5386388"/>
          <p14:tracePt t="152273" x="3965575" y="5400675"/>
          <p14:tracePt t="152291" x="3994150" y="5414963"/>
          <p14:tracePt t="152307" x="4014788" y="5414963"/>
          <p14:tracePt t="152325" x="4043363" y="5429250"/>
          <p14:tracePt t="152346" x="4065588" y="5437188"/>
          <p14:tracePt t="152361" x="4071938" y="5443538"/>
          <p14:tracePt t="152377" x="4094163" y="5443538"/>
          <p14:tracePt t="152394" x="4137025" y="5480050"/>
          <p14:tracePt t="152411" x="4179888" y="5500688"/>
          <p14:tracePt t="152428" x="4214813" y="5500688"/>
          <p14:tracePt t="152446" x="4237038" y="5508625"/>
          <p14:tracePt t="152464" x="4243388" y="5508625"/>
          <p14:tracePt t="152532" x="4251325" y="5508625"/>
          <p14:tracePt t="152554" x="4251325" y="5514975"/>
          <p14:tracePt t="152569" x="4257675" y="5514975"/>
          <p14:tracePt t="152675" x="4265613" y="5514975"/>
          <p14:tracePt t="152718" x="4271963" y="5514975"/>
          <p14:tracePt t="152935" x="4279900" y="5514975"/>
          <p14:tracePt t="152974" x="4286250" y="5514975"/>
          <p14:tracePt t="152982" x="4294188" y="5514975"/>
          <p14:tracePt t="152997" x="4300538" y="5514975"/>
          <p14:tracePt t="153014" x="4308475" y="5514975"/>
          <p14:tracePt t="153027" x="4314825" y="5514975"/>
          <p14:tracePt t="153044" x="4386263" y="5529263"/>
          <p14:tracePt t="153061" x="4422775" y="5543550"/>
          <p14:tracePt t="153078" x="4486275" y="5551488"/>
          <p14:tracePt t="153097" x="4557713" y="5572125"/>
          <p14:tracePt t="153114" x="4594225" y="5580063"/>
          <p14:tracePt t="153115" x="4608513" y="5586413"/>
          <p14:tracePt t="153131" x="4622800" y="5586413"/>
          <p14:tracePt t="153147" x="4637088" y="5586413"/>
          <p14:tracePt t="153165" x="4643438" y="5586413"/>
          <p14:tracePt t="153183" x="4651375" y="5586413"/>
          <p14:tracePt t="153200" x="4651375" y="5580063"/>
          <p14:tracePt t="153225" x="4657725" y="5580063"/>
          <p14:tracePt t="153239" x="4672013" y="5580063"/>
          <p14:tracePt t="153250" x="4679950" y="5580063"/>
          <p14:tracePt t="153268" x="4686300" y="5580063"/>
          <p14:tracePt t="153285" x="4708525" y="5580063"/>
          <p14:tracePt t="153301" x="4722813" y="5580063"/>
          <p14:tracePt t="153318" x="4729163" y="5580063"/>
          <p14:tracePt t="153336" x="4743450" y="5580063"/>
          <p14:tracePt t="153353" x="4765675" y="5580063"/>
          <p14:tracePt t="153369" x="4786313" y="5586413"/>
          <p14:tracePt t="153388" x="4865688" y="5608638"/>
          <p14:tracePt t="153404" x="4937125" y="5614988"/>
          <p14:tracePt t="153421" x="4979988" y="5622925"/>
          <p14:tracePt t="153438" x="5022850" y="5622925"/>
          <p14:tracePt t="153455" x="5065713" y="5622925"/>
          <p14:tracePt t="153472" x="5094288" y="5622925"/>
          <p14:tracePt t="153490" x="5114925" y="5622925"/>
          <p14:tracePt t="153507" x="5151438" y="5622925"/>
          <p14:tracePt t="153524" x="5194300" y="5622925"/>
          <p14:tracePt t="153543" x="5272088" y="5622925"/>
          <p14:tracePt t="153562" x="5329238" y="5629275"/>
          <p14:tracePt t="153577" x="5414963" y="5643563"/>
          <p14:tracePt t="153594" x="5457825" y="5643563"/>
          <p14:tracePt t="153612" x="5494338" y="5643563"/>
          <p14:tracePt t="153628" x="5514975" y="5643563"/>
          <p14:tracePt t="153645" x="5522913" y="5643563"/>
          <p14:tracePt t="153664" x="5529263" y="5643563"/>
          <p14:tracePt t="153678" x="5543550" y="5643563"/>
          <p14:tracePt t="153695" x="5557838" y="5637213"/>
          <p14:tracePt t="153718" x="5594350" y="5637213"/>
          <p14:tracePt t="153730" x="5600700" y="5629275"/>
          <p14:tracePt t="153732" x="5608638" y="5629275"/>
          <p14:tracePt t="153748" x="5629275" y="5614988"/>
          <p14:tracePt t="153767" x="5637213" y="5608638"/>
          <p14:tracePt t="153785" x="5643563" y="5608638"/>
          <p14:tracePt t="153800" x="5643563" y="5600700"/>
          <p14:tracePt t="153833" x="5651500" y="5594350"/>
          <p14:tracePt t="153898" x="5651500" y="5580063"/>
          <p14:tracePt t="153907" x="5651500" y="5572125"/>
          <p14:tracePt t="153922" x="5651500" y="5565775"/>
          <p14:tracePt t="153938" x="5651500" y="5551488"/>
          <p14:tracePt t="153972" x="5651500" y="5543550"/>
          <p14:tracePt t="154047" x="5651500" y="5537200"/>
          <p14:tracePt t="154076" x="5651500" y="5529263"/>
          <p14:tracePt t="154193" x="5651500" y="5522913"/>
          <p14:tracePt t="154328" x="5651500" y="5514975"/>
          <p14:tracePt t="154396" x="5643563" y="5514975"/>
          <p14:tracePt t="154412" x="5637213" y="5514975"/>
          <p14:tracePt t="154428" x="5629275" y="5508625"/>
          <p14:tracePt t="154453" x="5622925" y="5508625"/>
          <p14:tracePt t="154467" x="5614988" y="5508625"/>
          <p14:tracePt t="154474" x="5608638" y="5508625"/>
          <p14:tracePt t="154484" x="5594350" y="5508625"/>
          <p14:tracePt t="154501" x="5580063" y="5508625"/>
          <p14:tracePt t="154518" x="5572125" y="5508625"/>
          <p14:tracePt t="154536" x="5557838" y="5508625"/>
          <p14:tracePt t="154631" x="5557838" y="5500688"/>
          <p14:tracePt t="154654" x="5557838" y="5486400"/>
          <p14:tracePt t="154663" x="5557838" y="5465763"/>
          <p14:tracePt t="154672" x="5557838" y="5451475"/>
          <p14:tracePt t="154694" x="5557838" y="5408613"/>
          <p14:tracePt t="154711" x="5557838" y="5386388"/>
          <p14:tracePt t="154724" x="5565775" y="5372100"/>
          <p14:tracePt t="154741" x="5565775" y="5365750"/>
          <p14:tracePt t="154761" x="5580063" y="5337175"/>
          <p14:tracePt t="154779" x="5586413" y="5294313"/>
          <p14:tracePt t="154793" x="5594350" y="5280025"/>
          <p14:tracePt t="154812" x="5594350" y="5265738"/>
          <p14:tracePt t="154828" x="5600700" y="5257800"/>
          <p14:tracePt t="154845" x="5600700" y="5251450"/>
          <p14:tracePt t="154861" x="5600700" y="5243513"/>
          <p14:tracePt t="154879" x="5600700" y="5237163"/>
          <p14:tracePt t="154894" x="5600700" y="5229225"/>
          <p14:tracePt t="154912" x="5600700" y="5208588"/>
          <p14:tracePt t="154929" x="5608638" y="5186363"/>
          <p14:tracePt t="154947" x="5608638" y="5143500"/>
          <p14:tracePt t="154966" x="5600700" y="5114925"/>
          <p14:tracePt t="154981" x="5600700" y="5108575"/>
          <p14:tracePt t="155080" x="5600700" y="5100638"/>
          <p14:tracePt t="155137" x="5600700" y="5114925"/>
          <p14:tracePt t="155145" x="5594350" y="5137150"/>
          <p14:tracePt t="155155" x="5594350" y="5157788"/>
          <p14:tracePt t="155170" x="5580063" y="5200650"/>
          <p14:tracePt t="155186" x="5565775" y="5229225"/>
          <p14:tracePt t="155204" x="5565775" y="5251450"/>
          <p14:tracePt t="155221" x="5565775" y="5265738"/>
          <p14:tracePt t="155239" x="5551488" y="5294313"/>
          <p14:tracePt t="155256" x="5551488" y="5308600"/>
          <p14:tracePt t="155272" x="5551488" y="5314950"/>
          <p14:tracePt t="155306" x="5551488" y="5329238"/>
          <p14:tracePt t="155327" x="5551488" y="5337175"/>
          <p14:tracePt t="155344" x="5551488" y="5343525"/>
          <p14:tracePt t="155537" x="5551488" y="5351463"/>
          <p14:tracePt t="155544" x="5572125" y="5351463"/>
          <p14:tracePt t="155551" x="5580063" y="5351463"/>
          <p14:tracePt t="155563" x="5594350" y="5351463"/>
          <p14:tracePt t="155588" x="5614988" y="5357813"/>
          <p14:tracePt t="155600" x="5622925" y="5357813"/>
          <p14:tracePt t="155615" x="5637213" y="5357813"/>
          <p14:tracePt t="155659" x="5643563" y="5357813"/>
          <p14:tracePt t="155666" x="5643563" y="5365750"/>
          <p14:tracePt t="155685" x="5665788" y="5372100"/>
          <p14:tracePt t="155703" x="5686425" y="5380038"/>
          <p14:tracePt t="155718" x="5700713" y="5380038"/>
          <p14:tracePt t="155737" x="5708650" y="5380038"/>
          <p14:tracePt t="155757" x="5715000" y="5380038"/>
          <p14:tracePt t="155774" x="5715000" y="5386388"/>
          <p14:tracePt t="155796" x="5722938" y="5386388"/>
          <p14:tracePt t="155819" x="5722938" y="5394325"/>
          <p14:tracePt t="155826" x="5729288" y="5394325"/>
          <p14:tracePt t="155845" x="5737225" y="5394325"/>
          <p14:tracePt t="155856" x="5743575" y="5400675"/>
          <p14:tracePt t="155873" x="5757863" y="5408613"/>
          <p14:tracePt t="155891" x="5772150" y="5414963"/>
          <p14:tracePt t="155906" x="5780088" y="5414963"/>
          <p14:tracePt t="155923" x="5786438" y="5429250"/>
          <p14:tracePt t="155941" x="5794375" y="5443538"/>
          <p14:tracePt t="155959" x="5822950" y="5457825"/>
          <p14:tracePt t="155976" x="5837238" y="5457825"/>
          <p14:tracePt t="155995" x="5865813" y="5472113"/>
          <p14:tracePt t="156010" x="5872163" y="5472113"/>
          <p14:tracePt t="156026" x="5880100" y="5480050"/>
          <p14:tracePt t="156043" x="5894388" y="5480050"/>
          <p14:tracePt t="156060" x="5900738" y="5480050"/>
          <p14:tracePt t="156077" x="5915025" y="5486400"/>
          <p14:tracePt t="156095" x="5922963" y="5486400"/>
          <p14:tracePt t="156111" x="5937250" y="5494338"/>
          <p14:tracePt t="156129" x="5965825" y="5494338"/>
          <p14:tracePt t="156146" x="5980113" y="5500688"/>
          <p14:tracePt t="156164" x="6008688" y="5508625"/>
          <p14:tracePt t="156180" x="6015038" y="5508625"/>
          <p14:tracePt t="156198" x="6029325" y="5508625"/>
          <p14:tracePt t="156216" x="6043613" y="5514975"/>
          <p14:tracePt t="156233" x="6051550" y="5514975"/>
          <p14:tracePt t="156254" x="6057900" y="5514975"/>
          <p14:tracePt t="156267" x="6072188" y="5514975"/>
          <p14:tracePt t="156283" x="6094413" y="5514975"/>
          <p14:tracePt t="156301" x="6122988" y="5514975"/>
          <p14:tracePt t="156319" x="6129338" y="5514975"/>
          <p14:tracePt t="156335" x="6137275" y="5514975"/>
          <p14:tracePt t="156439" x="6143625" y="5514975"/>
          <p14:tracePt t="156453" x="6157913" y="5514975"/>
          <p14:tracePt t="156466" x="6172200" y="5514975"/>
          <p14:tracePt t="156475" x="6180138" y="5514975"/>
          <p14:tracePt t="156489" x="6200775" y="5514975"/>
          <p14:tracePt t="156507" x="6215063" y="5514975"/>
          <p14:tracePt t="156525" x="6229350" y="5514975"/>
          <p14:tracePt t="156543" x="6237288" y="5514975"/>
          <p14:tracePt t="156559" x="6257925" y="5514975"/>
          <p14:tracePt t="156575" x="6265863" y="5514975"/>
          <p14:tracePt t="156594" x="6280150" y="5514975"/>
          <p14:tracePt t="156610" x="6286500" y="5508625"/>
          <p14:tracePt t="156627" x="6308725" y="5508625"/>
          <p14:tracePt t="156643" x="6323013" y="5508625"/>
          <p14:tracePt t="156660" x="6337300" y="5508625"/>
          <p14:tracePt t="156677" x="6351588" y="5508625"/>
          <p14:tracePt t="156695" x="6365875" y="5500688"/>
          <p14:tracePt t="156711" x="6372225" y="5500688"/>
          <p14:tracePt t="156729" x="6380163" y="5500688"/>
          <p14:tracePt t="156747" x="6423025" y="5500688"/>
          <p14:tracePt t="156763" x="6443663" y="5500688"/>
          <p14:tracePt t="156780" x="6457950" y="5500688"/>
          <p14:tracePt t="156797" x="6480175" y="5500688"/>
          <p14:tracePt t="156815" x="6494463" y="5500688"/>
          <p14:tracePt t="156833" x="6523038" y="5486400"/>
          <p14:tracePt t="156856" x="6537325" y="5486400"/>
          <p14:tracePt t="156866" x="6537325" y="5480050"/>
          <p14:tracePt t="156883" x="6557963" y="5480050"/>
          <p14:tracePt t="156900" x="6565900" y="5480050"/>
          <p14:tracePt t="156918" x="6580188" y="5480050"/>
          <p14:tracePt t="156934" x="6623050" y="5465763"/>
          <p14:tracePt t="156952" x="6651625" y="5457825"/>
          <p14:tracePt t="156970" x="6665913" y="5457825"/>
          <p14:tracePt t="156987" x="6686550" y="5451475"/>
          <p14:tracePt t="157003" x="6694488" y="5451475"/>
          <p14:tracePt t="157226" x="6694488" y="5443538"/>
          <p14:tracePt t="157231" x="6694488" y="5437188"/>
          <p14:tracePt t="157247" x="6694488" y="5429250"/>
          <p14:tracePt t="157264" x="6694488" y="5414963"/>
          <p14:tracePt t="157277" x="6700838" y="5386388"/>
          <p14:tracePt t="157294" x="6700838" y="5365750"/>
          <p14:tracePt t="157311" x="6700838" y="5343525"/>
          <p14:tracePt t="157329" x="6700838" y="5329238"/>
          <p14:tracePt t="157346" x="6700838" y="5308600"/>
          <p14:tracePt t="157365" x="6700838" y="5280025"/>
          <p14:tracePt t="157382" x="6694488" y="5265738"/>
          <p14:tracePt t="157397" x="6694488" y="5257800"/>
          <p14:tracePt t="157467" x="6694488" y="5251450"/>
          <p14:tracePt t="157473" x="6694488" y="5243513"/>
          <p14:tracePt t="157485" x="6694488" y="5237163"/>
          <p14:tracePt t="157501" x="6694488" y="5214938"/>
          <p14:tracePt t="157517" x="6694488" y="5200650"/>
          <p14:tracePt t="157534" x="6700838" y="5194300"/>
          <p14:tracePt t="157576" x="6700838" y="5186363"/>
          <p14:tracePt t="157689" x="6680200" y="5194300"/>
          <p14:tracePt t="157692" x="6665913" y="5208588"/>
          <p14:tracePt t="157706" x="6629400" y="5243513"/>
          <p14:tracePt t="157723" x="6586538" y="5251450"/>
          <p14:tracePt t="157740" x="6557963" y="5257800"/>
          <p14:tracePt t="157757" x="6537325" y="5257800"/>
          <p14:tracePt t="157774" x="6457950" y="5251450"/>
          <p14:tracePt t="157795" x="6357938" y="5251450"/>
          <p14:tracePt t="157810" x="6300788" y="5251450"/>
          <p14:tracePt t="157828" x="6243638" y="5251450"/>
          <p14:tracePt t="157843" x="6165850" y="5243513"/>
          <p14:tracePt t="157862" x="6080125" y="5229225"/>
          <p14:tracePt t="157879" x="5972175" y="5222875"/>
          <p14:tracePt t="157898" x="5880100" y="5208588"/>
          <p14:tracePt t="157912" x="5800725" y="5186363"/>
          <p14:tracePt t="157928" x="5694363" y="5151438"/>
          <p14:tracePt t="157946" x="5594350" y="5114925"/>
          <p14:tracePt t="157965" x="5480050" y="5080000"/>
          <p14:tracePt t="157979" x="5429250" y="5065713"/>
          <p14:tracePt t="158000" x="5386388" y="5065713"/>
          <p14:tracePt t="158016" x="5380038" y="5065713"/>
          <p14:tracePt t="158063" x="5380038" y="5057775"/>
          <p14:tracePt t="158087" x="5380038" y="5051425"/>
          <p14:tracePt t="158107" x="5380038" y="5043488"/>
          <p14:tracePt t="158114" x="5386388" y="5043488"/>
          <p14:tracePt t="158130" x="5386388" y="5037138"/>
          <p14:tracePt t="158242" x="5386388" y="5043488"/>
          <p14:tracePt t="158247" x="5394325" y="5072063"/>
          <p14:tracePt t="158259" x="5394325" y="5080000"/>
          <p14:tracePt t="158271" x="5400675" y="5108575"/>
          <p14:tracePt t="158288" x="5400675" y="5129213"/>
          <p14:tracePt t="158306" x="5408613" y="5157788"/>
          <p14:tracePt t="158323" x="5408613" y="5180013"/>
          <p14:tracePt t="158341" x="5408613" y="5222875"/>
          <p14:tracePt t="158359" x="5414963" y="5251450"/>
          <p14:tracePt t="158374" x="5414963" y="5272088"/>
          <p14:tracePt t="158395" x="5422900" y="5314950"/>
          <p14:tracePt t="158412" x="5429250" y="5343525"/>
          <p14:tracePt t="158426" x="5429250" y="5380038"/>
          <p14:tracePt t="158442" x="5437188" y="5394325"/>
          <p14:tracePt t="158505" x="5437188" y="5386388"/>
          <p14:tracePt t="158514" x="5437188" y="5380038"/>
          <p14:tracePt t="158519" x="5437188" y="5365750"/>
          <p14:tracePt t="158535" x="5437188" y="5357813"/>
          <p14:tracePt t="158546" x="5437188" y="5343525"/>
          <p14:tracePt t="158562" x="5443538" y="5337175"/>
          <p14:tracePt t="158616" x="5451475" y="5329238"/>
          <p14:tracePt t="158638" x="5457825" y="5329238"/>
          <p14:tracePt t="158725" x="5465763" y="5329238"/>
          <p14:tracePt t="158732" x="5486400" y="5343525"/>
          <p14:tracePt t="158740" x="5537200" y="5365750"/>
          <p14:tracePt t="158750" x="5580063" y="5400675"/>
          <p14:tracePt t="158768" x="5643563" y="5422900"/>
          <p14:tracePt t="158785" x="5715000" y="5437188"/>
          <p14:tracePt t="158804" x="5765800" y="5443538"/>
          <p14:tracePt t="158820" x="5786438" y="5451475"/>
          <p14:tracePt t="158837" x="5808663" y="5451475"/>
          <p14:tracePt t="158854" x="5808663" y="5457825"/>
          <p14:tracePt t="158871" x="5815013" y="5457825"/>
          <p14:tracePt t="158890" x="5822950" y="5465763"/>
          <p14:tracePt t="158907" x="5857875" y="5486400"/>
          <p14:tracePt t="158925" x="5915025" y="5508625"/>
          <p14:tracePt t="158943" x="5951538" y="5508625"/>
          <p14:tracePt t="158958" x="6000750" y="5522913"/>
          <p14:tracePt t="158974" x="6015038" y="5522913"/>
          <p14:tracePt t="158991" x="6022975" y="5522913"/>
          <p14:tracePt t="159090" x="6029325" y="5522913"/>
          <p14:tracePt t="159115" x="6037263" y="5522913"/>
          <p14:tracePt t="159138" x="6043613" y="5522913"/>
          <p14:tracePt t="159153" x="6057900" y="5522913"/>
          <p14:tracePt t="159169" x="6065838" y="5522913"/>
          <p14:tracePt t="159176" x="6072188" y="5522913"/>
          <p14:tracePt t="159349" x="6086475" y="5522913"/>
          <p14:tracePt t="159365" x="6094413" y="5522913"/>
          <p14:tracePt t="159373" x="6115050" y="5522913"/>
          <p14:tracePt t="159386" x="6137275" y="5522913"/>
          <p14:tracePt t="159403" x="6251575" y="5514975"/>
          <p14:tracePt t="159420" x="6294438" y="5508625"/>
          <p14:tracePt t="159436" x="6365875" y="5508625"/>
          <p14:tracePt t="159457" x="6437313" y="5494338"/>
          <p14:tracePt t="159476" x="6451600" y="5494338"/>
          <p14:tracePt t="159488" x="6457950" y="5494338"/>
          <p14:tracePt t="159505" x="6500813" y="5472113"/>
          <p14:tracePt t="159522" x="6515100" y="5465763"/>
          <p14:tracePt t="159539" x="6537325" y="5465763"/>
          <p14:tracePt t="159558" x="6565900" y="5465763"/>
          <p14:tracePt t="159575" x="6600825" y="5457825"/>
          <p14:tracePt t="159591" x="6629400" y="5437188"/>
          <p14:tracePt t="159608" x="6637338" y="5422900"/>
          <p14:tracePt t="159625" x="6643688" y="5414963"/>
          <p14:tracePt t="159642" x="6651625" y="5414963"/>
          <p14:tracePt t="159660" x="6657975" y="5414963"/>
          <p14:tracePt t="159755" x="6657975" y="5408613"/>
          <p14:tracePt t="159952" x="6657975" y="5400675"/>
          <p14:tracePt t="159957" x="6657975" y="5394325"/>
          <p14:tracePt t="159975" x="6657975" y="5372100"/>
          <p14:tracePt t="160002" x="6665913" y="5365750"/>
          <p14:tracePt t="160020" x="6680200" y="5343525"/>
          <p14:tracePt t="160038" x="6686550" y="5314950"/>
          <p14:tracePt t="160054" x="6694488" y="5300663"/>
          <p14:tracePt t="160070" x="6700838" y="5286375"/>
          <p14:tracePt t="160089" x="6700838" y="5257800"/>
          <p14:tracePt t="160105" x="6700838" y="5243513"/>
          <p14:tracePt t="160122" x="6700838" y="5237163"/>
          <p14:tracePt t="160140" x="6700838" y="5222875"/>
          <p14:tracePt t="160156" x="6700838" y="5194300"/>
          <p14:tracePt t="160173" x="6723063" y="5172075"/>
          <p14:tracePt t="160191" x="6737350" y="5137150"/>
          <p14:tracePt t="160208" x="6743700" y="5129213"/>
          <p14:tracePt t="160224" x="6757988" y="5129213"/>
          <p14:tracePt t="160242" x="6757988" y="5122863"/>
          <p14:tracePt t="160246" x="6765925" y="5114925"/>
          <p14:tracePt t="160259" x="6765925" y="5108575"/>
          <p14:tracePt t="160278" x="6772275" y="5086350"/>
          <p14:tracePt t="160296" x="6780213" y="5065713"/>
          <p14:tracePt t="160312" x="6780213" y="5029200"/>
          <p14:tracePt t="160328" x="6780213" y="5000625"/>
          <p14:tracePt t="160345" x="6780213" y="4994275"/>
          <p14:tracePt t="160365" x="6780213" y="4979988"/>
          <p14:tracePt t="160545" x="6772275" y="4965700"/>
          <p14:tracePt t="160569" x="6765925" y="4965700"/>
          <p14:tracePt t="160588" x="6757988" y="4957763"/>
          <p14:tracePt t="160595" x="6743700" y="4957763"/>
          <p14:tracePt t="160601" x="6729413" y="4957763"/>
          <p14:tracePt t="160620" x="6708775" y="4951413"/>
          <p14:tracePt t="160638" x="6643688" y="4937125"/>
          <p14:tracePt t="160654" x="6594475" y="4929188"/>
          <p14:tracePt t="160671" x="6557963" y="4929188"/>
          <p14:tracePt t="160688" x="6529388" y="4922838"/>
          <p14:tracePt t="160706" x="6508750" y="4922838"/>
          <p14:tracePt t="160722" x="6500813" y="4914900"/>
          <p14:tracePt t="160724" x="6486525" y="4914900"/>
          <p14:tracePt t="160739" x="6472238" y="4908550"/>
          <p14:tracePt t="160757" x="6437313" y="4894263"/>
          <p14:tracePt t="160777" x="6365875" y="4872038"/>
          <p14:tracePt t="160792" x="6323013" y="4865688"/>
          <p14:tracePt t="160808" x="6272213" y="4837113"/>
          <p14:tracePt t="160809" x="6251575" y="4837113"/>
          <p14:tracePt t="160825" x="6215063" y="4822825"/>
          <p14:tracePt t="160842" x="6180138" y="4808538"/>
          <p14:tracePt t="160859" x="6157913" y="4794250"/>
          <p14:tracePt t="160893" x="6151563" y="4786313"/>
          <p14:tracePt t="160928" x="6151563" y="4779963"/>
          <p14:tracePt t="161131" x="6151563" y="4786313"/>
          <p14:tracePt t="161141" x="6151563" y="4794250"/>
          <p14:tracePt t="161151" x="6151563" y="4800600"/>
          <p14:tracePt t="161167" x="6151563" y="4808538"/>
          <p14:tracePt t="161185" x="6151563" y="4822825"/>
          <p14:tracePt t="161204" x="6151563" y="4829175"/>
          <p14:tracePt t="161236" x="6157913" y="4843463"/>
          <p14:tracePt t="161241" x="6157913" y="4851400"/>
          <p14:tracePt t="161253" x="6157913" y="4865688"/>
          <p14:tracePt t="161270" x="6165850" y="4886325"/>
          <p14:tracePt t="161288" x="6165850" y="4900613"/>
          <p14:tracePt t="161304" x="6165850" y="4929188"/>
          <p14:tracePt t="161326" x="6165850" y="4965700"/>
          <p14:tracePt t="161340" x="6165850" y="4972050"/>
          <p14:tracePt t="161356" x="6165850" y="4986338"/>
          <p14:tracePt t="161373" x="6165850" y="5008563"/>
          <p14:tracePt t="161390" x="6172200" y="5029200"/>
          <p14:tracePt t="161407" x="6180138" y="5057775"/>
          <p14:tracePt t="161425" x="6186488" y="5072063"/>
          <p14:tracePt t="161442" x="6194425" y="5086350"/>
          <p14:tracePt t="161459" x="6200775" y="5108575"/>
          <p14:tracePt t="161478" x="6200775" y="5114925"/>
          <p14:tracePt t="161678" x="6200775" y="5122863"/>
          <p14:tracePt t="162084" x="6200775" y="5129213"/>
          <p14:tracePt t="162112" x="6208713" y="5129213"/>
          <p14:tracePt t="162114" x="6223000" y="5129213"/>
          <p14:tracePt t="162130" x="6265863" y="5129213"/>
          <p14:tracePt t="162144" x="6294438" y="5129213"/>
          <p14:tracePt t="162161" x="6343650" y="5129213"/>
          <p14:tracePt t="162179" x="6400800" y="5137150"/>
          <p14:tracePt t="162195" x="6443663" y="5137150"/>
          <p14:tracePt t="162213" x="6465888" y="5137150"/>
          <p14:tracePt t="162231" x="6515100" y="5143500"/>
          <p14:tracePt t="162249" x="6557963" y="5143500"/>
          <p14:tracePt t="162266" x="6580188" y="5143500"/>
          <p14:tracePt t="162281" x="6615113" y="5151438"/>
          <p14:tracePt t="162298" x="6623050" y="5151438"/>
          <p14:tracePt t="162316" x="6637338" y="5151438"/>
          <p14:tracePt t="162334" x="6643688" y="5151438"/>
          <p14:tracePt t="162350" x="6651625" y="5151438"/>
          <p14:tracePt t="162381" x="6657975" y="5151438"/>
          <p14:tracePt t="162387" x="6665913" y="5151438"/>
          <p14:tracePt t="162412" x="6672263" y="5151438"/>
          <p14:tracePt t="162426" x="6680200" y="5151438"/>
          <p14:tracePt t="162438" x="6694488" y="5151438"/>
          <p14:tracePt t="162452" x="6708775" y="5157788"/>
          <p14:tracePt t="162469" x="6715125" y="5157788"/>
          <p14:tracePt t="162489" x="6737350" y="5157788"/>
          <p14:tracePt t="162506" x="6751638" y="5157788"/>
          <p14:tracePt t="162521" x="6757988" y="5151438"/>
          <p14:tracePt t="162539" x="6780213" y="5129213"/>
          <p14:tracePt t="162560" x="6837363" y="5043488"/>
          <p14:tracePt t="162573" x="6843713" y="5043488"/>
          <p14:tracePt t="162592" x="6886575" y="5029200"/>
          <p14:tracePt t="162610" x="6900863" y="5029200"/>
          <p14:tracePt t="162625" x="6908800" y="5029200"/>
          <p14:tracePt t="162646" x="6915150" y="5029200"/>
          <p14:tracePt t="162662" x="6923088" y="5029200"/>
          <p14:tracePt t="162675" x="6923088" y="5022850"/>
          <p14:tracePt t="162693" x="6951663" y="5022850"/>
          <p14:tracePt t="162710" x="6965950" y="5014913"/>
          <p14:tracePt t="162727" x="6994525" y="5014913"/>
          <p14:tracePt t="162733" x="7008813" y="5014913"/>
          <p14:tracePt t="162744" x="7029450" y="5014913"/>
          <p14:tracePt t="162762" x="7072313" y="4957763"/>
          <p14:tracePt t="162780" x="7094538" y="4922838"/>
          <p14:tracePt t="162797" x="7100888" y="4908550"/>
          <p14:tracePt t="162814" x="7123113" y="4908550"/>
          <p14:tracePt t="162831" x="7123113" y="4900613"/>
          <p14:tracePt t="162847" x="7129463" y="4900613"/>
          <p14:tracePt t="162864" x="7137400" y="4900613"/>
          <p14:tracePt t="162903" x="7143750" y="4900613"/>
          <p14:tracePt t="162944" x="7151688" y="4900613"/>
          <p14:tracePt t="162959" x="7158038" y="4886325"/>
          <p14:tracePt t="162969" x="7165975" y="4886325"/>
          <p14:tracePt t="162983" x="7172325" y="4886325"/>
          <p14:tracePt t="162989" x="7172325" y="4879975"/>
          <p14:tracePt t="163030" x="7180263" y="4872038"/>
          <p14:tracePt t="163037" x="7180263" y="4865688"/>
          <p14:tracePt t="163052" x="7180263" y="4857750"/>
          <p14:tracePt t="163106" x="7186613" y="4857750"/>
          <p14:tracePt t="163246" x="7194550" y="4857750"/>
          <p14:tracePt t="163321" x="7194550" y="4851400"/>
          <p14:tracePt t="163330" x="7200900" y="4851400"/>
          <p14:tracePt t="163343" x="7208838" y="4851400"/>
          <p14:tracePt t="163365" x="7215188" y="4851400"/>
          <p14:tracePt t="163379" x="7229475" y="4851400"/>
          <p14:tracePt t="163396" x="7243763" y="4851400"/>
          <p14:tracePt t="163412" x="7258050" y="4843463"/>
          <p14:tracePt t="163433" x="7265988" y="4837113"/>
          <p14:tracePt t="163468" x="7272338" y="4837113"/>
          <p14:tracePt t="170692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정점에서부터 시작하여 트리를 단계적으로 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현재의 신장 트리 집합에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인접한 정점 중 최저 간선으로 연결된 정점 선택하여 신장 트리 집합에 추가</a:t>
            </a:r>
          </a:p>
          <a:p>
            <a:pPr lvl="1"/>
            <a:r>
              <a:rPr lang="ko-KR" altLang="en-US" dirty="0" smtClean="0"/>
              <a:t>이 과정을 </a:t>
            </a:r>
            <a:r>
              <a:rPr lang="en-US" altLang="ko-KR" dirty="0" smtClean="0"/>
              <a:t>n-1</a:t>
            </a:r>
            <a:r>
              <a:rPr lang="ko-KR" altLang="en-US" dirty="0" smtClean="0"/>
              <a:t>개의 간선을 가질 때까지 반복</a:t>
            </a:r>
            <a:r>
              <a:rPr lang="en-US" altLang="ko-KR" dirty="0" smtClean="0"/>
              <a:t> 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Prim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MST </a:t>
            </a:r>
            <a:r>
              <a:rPr lang="ko-KR" altLang="en-US" dirty="0" smtClean="0"/>
              <a:t>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3113965"/>
            <a:ext cx="8300924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3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3"/>
    </mc:Choice>
    <mc:Fallback xmlns="">
      <p:transition spd="slow" advTm="29643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0" dirty="0" smtClean="0"/>
              <a:t>Prim</a:t>
            </a:r>
            <a:r>
              <a:rPr lang="ko-KR" altLang="en-US" sz="3200" b="0" dirty="0" smtClean="0"/>
              <a:t>의 </a:t>
            </a:r>
            <a:r>
              <a:rPr lang="en-US" altLang="ko-KR" sz="3200" b="0" dirty="0" smtClean="0"/>
              <a:t>MST</a:t>
            </a:r>
            <a:endParaRPr lang="ko-KR" altLang="en-US" sz="3200" b="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55" y="1314449"/>
            <a:ext cx="6738818" cy="15281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5" y="3016631"/>
            <a:ext cx="6773235" cy="15074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55" y="4698163"/>
            <a:ext cx="4460423" cy="14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1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26"/>
    </mc:Choice>
    <mc:Fallback xmlns="">
      <p:transition spd="slow" advTm="14862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066" x="7366000" y="5614988"/>
          <p14:tracePt t="22112" x="7358063" y="5600700"/>
          <p14:tracePt t="22128" x="7329488" y="5537200"/>
          <p14:tracePt t="22144" x="7243763" y="5437188"/>
          <p14:tracePt t="22149" x="7223125" y="5414963"/>
          <p14:tracePt t="22160" x="7180263" y="5408613"/>
          <p14:tracePt t="22178" x="7086600" y="5365750"/>
          <p14:tracePt t="22195" x="6858000" y="5280025"/>
          <p14:tracePt t="22214" x="6700838" y="5194300"/>
          <p14:tracePt t="22231" x="6515100" y="5114925"/>
          <p14:tracePt t="22246" x="6186488" y="4951413"/>
          <p14:tracePt t="22269" x="5780088" y="4772025"/>
          <p14:tracePt t="22280" x="5551488" y="4637088"/>
          <p14:tracePt t="22297" x="5051425" y="4265613"/>
          <p14:tracePt t="22314" x="4786313" y="4057650"/>
          <p14:tracePt t="22331" x="4657725" y="3937000"/>
          <p14:tracePt t="22349" x="4514850" y="3814763"/>
          <p14:tracePt t="22368" x="4357688" y="3736975"/>
          <p14:tracePt t="22383" x="4257675" y="3665538"/>
          <p14:tracePt t="22399" x="4157663" y="3586163"/>
          <p14:tracePt t="22416" x="4065588" y="3479800"/>
          <p14:tracePt t="22436" x="3979863" y="3400425"/>
          <p14:tracePt t="22455" x="3857625" y="3300413"/>
          <p14:tracePt t="22468" x="3779838" y="3251200"/>
          <p14:tracePt t="22485" x="3686175" y="3171825"/>
          <p14:tracePt t="22505" x="3636963" y="3100388"/>
          <p14:tracePt t="22522" x="3557588" y="3043238"/>
          <p14:tracePt t="22536" x="3486150" y="3022600"/>
          <p14:tracePt t="22555" x="3394075" y="2986088"/>
          <p14:tracePt t="22571" x="3314700" y="2957513"/>
          <p14:tracePt t="22588" x="3228975" y="2914650"/>
          <p14:tracePt t="22605" x="3179763" y="2900363"/>
          <p14:tracePt t="22620" x="3094038" y="2851150"/>
          <p14:tracePt t="22638" x="3051175" y="2822575"/>
          <p14:tracePt t="22656" x="3022600" y="2800350"/>
          <p14:tracePt t="22673" x="3022600" y="2779713"/>
          <p14:tracePt t="22689" x="3022600" y="2751138"/>
          <p14:tracePt t="22705" x="3022600" y="2671763"/>
          <p14:tracePt t="22722" x="3022600" y="2586038"/>
          <p14:tracePt t="22739" x="3043238" y="2528888"/>
          <p14:tracePt t="22756" x="3051175" y="2508250"/>
          <p14:tracePt t="22774" x="3071813" y="2500313"/>
          <p14:tracePt t="22790" x="3094038" y="2493963"/>
          <p14:tracePt t="22807" x="3108325" y="2493963"/>
          <p14:tracePt t="22824" x="3122613" y="2428875"/>
          <p14:tracePt t="22842" x="3143250" y="2322513"/>
          <p14:tracePt t="22860" x="3151188" y="2179638"/>
          <p14:tracePt t="22875" x="3151188" y="2100263"/>
          <p14:tracePt t="22892" x="3151188" y="2071688"/>
          <p14:tracePt t="22909" x="3151188" y="2065338"/>
          <p14:tracePt t="22927" x="3151188" y="2036763"/>
          <p14:tracePt t="22943" x="3157538" y="2008188"/>
          <p14:tracePt t="22960" x="3171825" y="1957388"/>
          <p14:tracePt t="22976" x="3194050" y="1943100"/>
          <p14:tracePt t="22994" x="3222625" y="1943100"/>
          <p14:tracePt t="23011" x="3243263" y="1914525"/>
          <p14:tracePt t="23028" x="3279775" y="1885950"/>
          <p14:tracePt t="23046" x="3328988" y="1828800"/>
          <p14:tracePt t="23063" x="3343275" y="1800225"/>
          <p14:tracePt t="23080" x="3365500" y="1793875"/>
          <p14:tracePt t="23097" x="3371850" y="1785938"/>
          <p14:tracePt t="23113" x="3379788" y="1785938"/>
          <p14:tracePt t="23132" x="3414713" y="1771650"/>
          <p14:tracePt t="23149" x="3451225" y="1757363"/>
          <p14:tracePt t="23167" x="3486150" y="1743075"/>
          <p14:tracePt t="23181" x="3500438" y="1736725"/>
          <p14:tracePt t="23198" x="3508375" y="1736725"/>
          <p14:tracePt t="23215" x="3514725" y="1728788"/>
          <p14:tracePt t="23231" x="3514725" y="1722438"/>
          <p14:tracePt t="23267" x="3522663" y="1714500"/>
          <p14:tracePt t="23283" x="3529013" y="1714500"/>
          <p14:tracePt t="23299" x="3536950" y="1714500"/>
          <p14:tracePt t="23316" x="3543300" y="1708150"/>
          <p14:tracePt t="23333" x="3557588" y="1708150"/>
          <p14:tracePt t="23350" x="3586163" y="1708150"/>
          <p14:tracePt t="23368" x="3622675" y="1708150"/>
          <p14:tracePt t="23386" x="3636963" y="1708150"/>
          <p14:tracePt t="23403" x="3643313" y="1708150"/>
          <p14:tracePt t="23549" x="3643313" y="1714500"/>
          <p14:tracePt t="23573" x="3643313" y="1722438"/>
          <p14:tracePt t="23605" x="3636963" y="1722438"/>
          <p14:tracePt t="23609" x="3636963" y="1728788"/>
          <p14:tracePt t="23633" x="3629025" y="1736725"/>
          <p14:tracePt t="23646" x="3629025" y="1743075"/>
          <p14:tracePt t="23658" x="3622675" y="1751013"/>
          <p14:tracePt t="23673" x="3622675" y="1757363"/>
          <p14:tracePt t="23691" x="3614738" y="1765300"/>
          <p14:tracePt t="23782" x="3614738" y="1771650"/>
          <p14:tracePt t="23805" x="3608388" y="1771650"/>
          <p14:tracePt t="24057" x="3608388" y="1765300"/>
          <p14:tracePt t="24088" x="3614738" y="1757363"/>
          <p14:tracePt t="24095" x="3614738" y="1751013"/>
          <p14:tracePt t="24103" x="3622675" y="1751013"/>
          <p14:tracePt t="24126" x="3636963" y="1743075"/>
          <p14:tracePt t="24137" x="3657600" y="1743075"/>
          <p14:tracePt t="24149" x="3694113" y="1743075"/>
          <p14:tracePt t="24167" x="3765550" y="1743075"/>
          <p14:tracePt t="24183" x="3814763" y="1743075"/>
          <p14:tracePt t="24200" x="3908425" y="1743075"/>
          <p14:tracePt t="24217" x="4000500" y="1708150"/>
          <p14:tracePt t="24235" x="4037013" y="1685925"/>
          <p14:tracePt t="24251" x="4071938" y="1665288"/>
          <p14:tracePt t="24269" x="4086225" y="1657350"/>
          <p14:tracePt t="24304" x="4108450" y="1657350"/>
          <p14:tracePt t="24320" x="4122738" y="1657350"/>
          <p14:tracePt t="24338" x="4165600" y="1657350"/>
          <p14:tracePt t="24354" x="4194175" y="1657350"/>
          <p14:tracePt t="24371" x="4214813" y="1651000"/>
          <p14:tracePt t="24387" x="4237038" y="1643063"/>
          <p14:tracePt t="24404" x="4257675" y="1643063"/>
          <p14:tracePt t="24422" x="4271963" y="1636713"/>
          <p14:tracePt t="24438" x="4279900" y="1636713"/>
          <p14:tracePt t="24565" x="4271963" y="1636713"/>
          <p14:tracePt t="24570" x="4257675" y="1636713"/>
          <p14:tracePt t="24581" x="4237038" y="1636713"/>
          <p14:tracePt t="24591" x="4186238" y="1636713"/>
          <p14:tracePt t="24611" x="4029075" y="1657350"/>
          <p14:tracePt t="24627" x="3914775" y="1685925"/>
          <p14:tracePt t="24642" x="3800475" y="1722438"/>
          <p14:tracePt t="24663" x="3743325" y="1743075"/>
          <p14:tracePt t="24678" x="3722688" y="1751013"/>
          <p14:tracePt t="24695" x="3694113" y="1765300"/>
          <p14:tracePt t="24710" x="3679825" y="1771650"/>
          <p14:tracePt t="24727" x="3671888" y="1779588"/>
          <p14:tracePt t="24744" x="3671888" y="1800225"/>
          <p14:tracePt t="24761" x="3665538" y="1843088"/>
          <p14:tracePt t="24765" x="3651250" y="1857375"/>
          <p14:tracePt t="24778" x="3651250" y="1893888"/>
          <p14:tracePt t="24798" x="3622675" y="1985963"/>
          <p14:tracePt t="24815" x="3614738" y="2008188"/>
          <p14:tracePt t="24830" x="3608388" y="2036763"/>
          <p14:tracePt t="24848" x="3600450" y="2051050"/>
          <p14:tracePt t="24866" x="3600450" y="2079625"/>
          <p14:tracePt t="24882" x="3586163" y="2108200"/>
          <p14:tracePt t="24898" x="3586163" y="2128838"/>
          <p14:tracePt t="24917" x="3586163" y="2157413"/>
          <p14:tracePt t="24931" x="3579813" y="2171700"/>
          <p14:tracePt t="24948" x="3571875" y="2179638"/>
          <p14:tracePt t="24965" x="3571875" y="2193925"/>
          <p14:tracePt t="24982" x="3571875" y="2200275"/>
          <p14:tracePt t="24999" x="3571875" y="2208213"/>
          <p14:tracePt t="25024" x="3571875" y="2214563"/>
          <p14:tracePt t="25034" x="3565525" y="2222500"/>
          <p14:tracePt t="25050" x="3565525" y="2228850"/>
          <p14:tracePt t="25067" x="3551238" y="2243138"/>
          <p14:tracePt t="25084" x="3551238" y="2251075"/>
          <p14:tracePt t="25101" x="3551238" y="2257425"/>
          <p14:tracePt t="25273" x="3551238" y="2251075"/>
          <p14:tracePt t="25280" x="3551238" y="2236788"/>
          <p14:tracePt t="25290" x="3551238" y="2200275"/>
          <p14:tracePt t="25305" x="3551238" y="2171700"/>
          <p14:tracePt t="25321" x="3565525" y="2108200"/>
          <p14:tracePt t="25338" x="3571875" y="2065338"/>
          <p14:tracePt t="25356" x="3579813" y="2028825"/>
          <p14:tracePt t="25375" x="3586163" y="2008188"/>
          <p14:tracePt t="25391" x="3594100" y="1979613"/>
          <p14:tracePt t="25407" x="3594100" y="1943100"/>
          <p14:tracePt t="25424" x="3608388" y="1908175"/>
          <p14:tracePt t="25440" x="3614738" y="1857375"/>
          <p14:tracePt t="25459" x="3622675" y="1808163"/>
          <p14:tracePt t="25475" x="3629025" y="1808163"/>
          <p14:tracePt t="25557" x="3629025" y="1800225"/>
          <p14:tracePt t="25598" x="3629025" y="1793875"/>
          <p14:tracePt t="25601" x="3629025" y="1785938"/>
          <p14:tracePt t="25745" x="3629025" y="1793875"/>
          <p14:tracePt t="25765" x="3622675" y="1800225"/>
          <p14:tracePt t="25783" x="3614738" y="1808163"/>
          <p14:tracePt t="25800" x="3608388" y="1808163"/>
          <p14:tracePt t="25821" x="3600450" y="1814513"/>
          <p14:tracePt t="25830" x="3600450" y="1822450"/>
          <p14:tracePt t="25836" x="3594100" y="1822450"/>
          <p14:tracePt t="25852" x="3594100" y="1836738"/>
          <p14:tracePt t="25868" x="3586163" y="1843088"/>
          <p14:tracePt t="25883" x="3586163" y="1851025"/>
          <p14:tracePt t="25945" x="3586163" y="1857375"/>
          <p14:tracePt t="25961" x="3586163" y="1865313"/>
          <p14:tracePt t="25968" x="3586163" y="1879600"/>
          <p14:tracePt t="25978" x="3579813" y="1893888"/>
          <p14:tracePt t="25990" x="3571875" y="1922463"/>
          <p14:tracePt t="26005" x="3571875" y="1951038"/>
          <p14:tracePt t="26020" x="3571875" y="1993900"/>
          <p14:tracePt t="26036" x="3571875" y="2022475"/>
          <p14:tracePt t="26053" x="3571875" y="2036763"/>
          <p14:tracePt t="26070" x="3571875" y="2057400"/>
          <p14:tracePt t="26086" x="3571875" y="2079625"/>
          <p14:tracePt t="26104" x="3565525" y="2114550"/>
          <p14:tracePt t="26122" x="3557588" y="2151063"/>
          <p14:tracePt t="26137" x="3543300" y="2171700"/>
          <p14:tracePt t="26155" x="3543300" y="2179638"/>
          <p14:tracePt t="26172" x="3543300" y="2193925"/>
          <p14:tracePt t="26189" x="3543300" y="2200275"/>
          <p14:tracePt t="26210" x="3536950" y="2208213"/>
          <p14:tracePt t="26228" x="3536950" y="2214563"/>
          <p14:tracePt t="26249" x="3536950" y="2222500"/>
          <p14:tracePt t="26276" x="3536950" y="2228850"/>
          <p14:tracePt t="26782" x="3536950" y="2222500"/>
          <p14:tracePt t="26788" x="3536950" y="2214563"/>
          <p14:tracePt t="26806" x="3536950" y="2200275"/>
          <p14:tracePt t="26818" x="3536950" y="2193925"/>
          <p14:tracePt t="26836" x="3536950" y="2179638"/>
          <p14:tracePt t="26851" x="3536950" y="2171700"/>
          <p14:tracePt t="26869" x="3536950" y="2151063"/>
          <p14:tracePt t="26885" x="3536950" y="2128838"/>
          <p14:tracePt t="26902" x="3536950" y="2100263"/>
          <p14:tracePt t="26918" x="3536950" y="2057400"/>
          <p14:tracePt t="26936" x="3536950" y="2036763"/>
          <p14:tracePt t="26954" x="3536950" y="1979613"/>
          <p14:tracePt t="26970" x="3536950" y="1951038"/>
          <p14:tracePt t="26987" x="3536950" y="1928813"/>
          <p14:tracePt t="27005" x="3536950" y="1900238"/>
          <p14:tracePt t="27024" x="3536950" y="1871663"/>
          <p14:tracePt t="27038" x="3536950" y="1851025"/>
          <p14:tracePt t="27056" x="3543300" y="1828800"/>
          <p14:tracePt t="27073" x="3543300" y="1814513"/>
          <p14:tracePt t="27091" x="3543300" y="1808163"/>
          <p14:tracePt t="27106" x="3543300" y="1800225"/>
          <p14:tracePt t="27140" x="3543300" y="1785938"/>
          <p14:tracePt t="27159" x="3543300" y="1779588"/>
          <p14:tracePt t="27334" x="3543300" y="1785938"/>
          <p14:tracePt t="27336" x="3543300" y="1793875"/>
          <p14:tracePt t="27353" x="3543300" y="1808163"/>
          <p14:tracePt t="27360" x="3543300" y="1828800"/>
          <p14:tracePt t="27378" x="3536950" y="1857375"/>
          <p14:tracePt t="27394" x="3536950" y="1893888"/>
          <p14:tracePt t="27411" x="3536950" y="1900238"/>
          <p14:tracePt t="27433" x="3529013" y="1928813"/>
          <p14:tracePt t="27447" x="3522663" y="1936750"/>
          <p14:tracePt t="27462" x="3522663" y="1957388"/>
          <p14:tracePt t="27479" x="3522663" y="1971675"/>
          <p14:tracePt t="27496" x="3522663" y="1993900"/>
          <p14:tracePt t="27515" x="3522663" y="2028825"/>
          <p14:tracePt t="27531" x="3522663" y="2065338"/>
          <p14:tracePt t="27548" x="3514725" y="2079625"/>
          <p14:tracePt t="27565" x="3508375" y="2108200"/>
          <p14:tracePt t="27582" x="3508375" y="2122488"/>
          <p14:tracePt t="27599" x="3508375" y="2143125"/>
          <p14:tracePt t="27615" x="3508375" y="2165350"/>
          <p14:tracePt t="27634" x="3508375" y="2193925"/>
          <p14:tracePt t="27655" x="3500438" y="2228850"/>
          <p14:tracePt t="27668" x="3500438" y="2251075"/>
          <p14:tracePt t="27683" x="3500438" y="2265363"/>
          <p14:tracePt t="27700" x="3500438" y="2271713"/>
          <p14:tracePt t="27719" x="3500438" y="2279650"/>
          <p14:tracePt t="28040" x="3500438" y="2271713"/>
          <p14:tracePt t="28047" x="3500438" y="2243138"/>
          <p14:tracePt t="28057" x="3500438" y="2222500"/>
          <p14:tracePt t="28074" x="3508375" y="2171700"/>
          <p14:tracePt t="28092" x="3508375" y="2093913"/>
          <p14:tracePt t="28109" x="3508375" y="2057400"/>
          <p14:tracePt t="28126" x="3508375" y="2028825"/>
          <p14:tracePt t="28143" x="3508375" y="2014538"/>
          <p14:tracePt t="28159" x="3508375" y="1979613"/>
          <p14:tracePt t="28178" x="3508375" y="1900238"/>
          <p14:tracePt t="28194" x="3500438" y="1851025"/>
          <p14:tracePt t="28211" x="3500438" y="1814513"/>
          <p14:tracePt t="28228" x="3508375" y="1779588"/>
          <p14:tracePt t="28245" x="3508375" y="1765300"/>
          <p14:tracePt t="28453" x="3514725" y="1765300"/>
          <p14:tracePt t="28468" x="3514725" y="1771650"/>
          <p14:tracePt t="28477" x="3514725" y="1793875"/>
          <p14:tracePt t="28486" x="3514725" y="1808163"/>
          <p14:tracePt t="28499" x="3514725" y="1857375"/>
          <p14:tracePt t="28517" x="3522663" y="1908175"/>
          <p14:tracePt t="28534" x="3529013" y="1957388"/>
          <p14:tracePt t="28551" x="3536950" y="2000250"/>
          <p14:tracePt t="28569" x="3536950" y="2085975"/>
          <p14:tracePt t="28584" x="3543300" y="2108200"/>
          <p14:tracePt t="28601" x="3543300" y="2171700"/>
          <p14:tracePt t="28618" x="3543300" y="2214563"/>
          <p14:tracePt t="28636" x="3543300" y="2257425"/>
          <p14:tracePt t="28653" x="3551238" y="2279650"/>
          <p14:tracePt t="28669" x="3551238" y="2308225"/>
          <p14:tracePt t="28686" x="3551238" y="2336800"/>
          <p14:tracePt t="28703" x="3551238" y="2351088"/>
          <p14:tracePt t="28720" x="3543300" y="2365375"/>
          <p14:tracePt t="28737" x="3543300" y="2371725"/>
          <p14:tracePt t="28754" x="3543300" y="2386013"/>
          <p14:tracePt t="30661" x="3543300" y="2365375"/>
          <p14:tracePt t="30678" x="3543300" y="2336800"/>
          <p14:tracePt t="30690" x="3543300" y="2314575"/>
          <p14:tracePt t="30709" x="3536950" y="2257425"/>
          <p14:tracePt t="30726" x="3536950" y="2193925"/>
          <p14:tracePt t="30747" x="3536950" y="2171700"/>
          <p14:tracePt t="30759" x="3529013" y="2151063"/>
          <p14:tracePt t="30776" x="3522663" y="2136775"/>
          <p14:tracePt t="30794" x="3522663" y="2108200"/>
          <p14:tracePt t="30810" x="3522663" y="2093913"/>
          <p14:tracePt t="30827" x="3522663" y="2057400"/>
          <p14:tracePt t="30845" x="3522663" y="2036763"/>
          <p14:tracePt t="30862" x="3522663" y="2022475"/>
          <p14:tracePt t="30882" x="3522663" y="1993900"/>
          <p14:tracePt t="30895" x="3522663" y="1985963"/>
          <p14:tracePt t="30912" x="3522663" y="1971675"/>
          <p14:tracePt t="30928" x="3522663" y="1951038"/>
          <p14:tracePt t="30946" x="3529013" y="1928813"/>
          <p14:tracePt t="30963" x="3536950" y="1908175"/>
          <p14:tracePt t="30981" x="3543300" y="1900238"/>
          <p14:tracePt t="30998" x="3543300" y="1885950"/>
          <p14:tracePt t="31033" x="3551238" y="1871663"/>
          <p14:tracePt t="31052" x="3551238" y="1851025"/>
          <p14:tracePt t="31066" x="3551238" y="1843088"/>
          <p14:tracePt t="31081" x="3551238" y="1828800"/>
          <p14:tracePt t="31083" x="3551238" y="1808163"/>
          <p14:tracePt t="31116" x="3557588" y="1793875"/>
          <p14:tracePt t="31351" x="3557588" y="1814513"/>
          <p14:tracePt t="31361" x="3557588" y="1822450"/>
          <p14:tracePt t="31377" x="3557588" y="1828800"/>
          <p14:tracePt t="31387" x="3557588" y="1836738"/>
          <p14:tracePt t="31405" x="3557588" y="1857375"/>
          <p14:tracePt t="31428" x="3551238" y="1865313"/>
          <p14:tracePt t="31441" x="3551238" y="1879600"/>
          <p14:tracePt t="31460" x="3551238" y="1908175"/>
          <p14:tracePt t="31476" x="3536950" y="1971675"/>
          <p14:tracePt t="31490" x="3536950" y="2028825"/>
          <p14:tracePt t="31506" x="3522663" y="2071688"/>
          <p14:tracePt t="31524" x="3522663" y="2100263"/>
          <p14:tracePt t="31541" x="3522663" y="2114550"/>
          <p14:tracePt t="31558" x="3522663" y="2122488"/>
          <p14:tracePt t="31592" x="3522663" y="2136775"/>
          <p14:tracePt t="31608" x="3522663" y="2157413"/>
          <p14:tracePt t="31627" x="3514725" y="2165350"/>
          <p14:tracePt t="31643" x="3514725" y="2171700"/>
          <p14:tracePt t="31659" x="3514725" y="2185988"/>
          <p14:tracePt t="31677" x="3514725" y="2193925"/>
          <p14:tracePt t="31743" x="3514725" y="2200275"/>
          <p14:tracePt t="31759" x="3514725" y="2208213"/>
          <p14:tracePt t="31765" x="3514725" y="2214563"/>
          <p14:tracePt t="31789" x="3514725" y="2222500"/>
          <p14:tracePt t="31804" x="3514725" y="2228850"/>
          <p14:tracePt t="32227" x="3514725" y="2222500"/>
          <p14:tracePt t="32242" x="3529013" y="2214563"/>
          <p14:tracePt t="32248" x="3543300" y="2200275"/>
          <p14:tracePt t="32257" x="3551238" y="2200275"/>
          <p14:tracePt t="32271" x="3571875" y="2171700"/>
          <p14:tracePt t="32289" x="3586163" y="2151063"/>
          <p14:tracePt t="32306" x="3608388" y="2128838"/>
          <p14:tracePt t="32323" x="3636963" y="2108200"/>
          <p14:tracePt t="32339" x="3651250" y="2085975"/>
          <p14:tracePt t="32357" x="3700463" y="2036763"/>
          <p14:tracePt t="32373" x="3714750" y="2022475"/>
          <p14:tracePt t="32390" x="3751263" y="1993900"/>
          <p14:tracePt t="32407" x="3771900" y="1971675"/>
          <p14:tracePt t="32426" x="3771900" y="1965325"/>
          <p14:tracePt t="32444" x="3786188" y="1957388"/>
          <p14:tracePt t="32458" x="3794125" y="1957388"/>
          <p14:tracePt t="32475" x="3814763" y="1957388"/>
          <p14:tracePt t="32492" x="3822700" y="1951038"/>
          <p14:tracePt t="32509" x="3843338" y="1936750"/>
          <p14:tracePt t="32526" x="3871913" y="1922463"/>
          <p14:tracePt t="32543" x="3894138" y="1914525"/>
          <p14:tracePt t="32560" x="3922713" y="1900238"/>
          <p14:tracePt t="32577" x="3957638" y="1900238"/>
          <p14:tracePt t="32594" x="3979863" y="1900238"/>
          <p14:tracePt t="32611" x="4008438" y="1900238"/>
          <p14:tracePt t="32628" x="4037013" y="1900238"/>
          <p14:tracePt t="32645" x="4100513" y="1893888"/>
          <p14:tracePt t="32662" x="4151313" y="1879600"/>
          <p14:tracePt t="32679" x="4208463" y="1865313"/>
          <p14:tracePt t="32696" x="4229100" y="1865313"/>
          <p14:tracePt t="32715" x="4251325" y="1857375"/>
          <p14:tracePt t="32731" x="4279900" y="1843088"/>
          <p14:tracePt t="32747" x="4286250" y="1836738"/>
          <p14:tracePt t="32766" x="4294188" y="1828800"/>
          <p14:tracePt t="32773" x="4300538" y="1828800"/>
          <p14:tracePt t="32799" x="4308475" y="1828800"/>
          <p14:tracePt t="32815" x="4322763" y="1814513"/>
          <p14:tracePt t="32832" x="4329113" y="1814513"/>
          <p14:tracePt t="32850" x="4351338" y="1793875"/>
          <p14:tracePt t="32867" x="4357688" y="1779588"/>
          <p14:tracePt t="32882" x="4365625" y="1765300"/>
          <p14:tracePt t="32900" x="4379913" y="1743075"/>
          <p14:tracePt t="32918" x="4386263" y="1722438"/>
          <p14:tracePt t="32935" x="4394200" y="1700213"/>
          <p14:tracePt t="32952" x="4394200" y="1693863"/>
          <p14:tracePt t="33015" x="4394200" y="1685925"/>
          <p14:tracePt t="33056" x="4386263" y="1693863"/>
          <p14:tracePt t="33066" x="4386263" y="1714500"/>
          <p14:tracePt t="33070" x="4371975" y="1728788"/>
          <p14:tracePt t="33087" x="4365625" y="1757363"/>
          <p14:tracePt t="33104" x="4357688" y="1771650"/>
          <p14:tracePt t="33121" x="4343400" y="1800225"/>
          <p14:tracePt t="33138" x="4329113" y="1814513"/>
          <p14:tracePt t="33157" x="4300538" y="1857375"/>
          <p14:tracePt t="33172" x="4279900" y="1885950"/>
          <p14:tracePt t="33191" x="4251325" y="1928813"/>
          <p14:tracePt t="33211" x="4214813" y="1985963"/>
          <p14:tracePt t="33224" x="4214813" y="2000250"/>
          <p14:tracePt t="33240" x="4179888" y="2071688"/>
          <p14:tracePt t="33257" x="4171950" y="2100263"/>
          <p14:tracePt t="33274" x="4157663" y="2128838"/>
          <p14:tracePt t="33290" x="4157663" y="2151063"/>
          <p14:tracePt t="33308" x="4143375" y="2185988"/>
          <p14:tracePt t="33325" x="4143375" y="2228850"/>
          <p14:tracePt t="33343" x="4129088" y="2271713"/>
          <p14:tracePt t="33358" x="4122738" y="2293938"/>
          <p14:tracePt t="33376" x="4122738" y="2308225"/>
          <p14:tracePt t="33392" x="4114800" y="2308225"/>
          <p14:tracePt t="33410" x="4114800" y="2314575"/>
          <p14:tracePt t="33426" x="4114800" y="2322513"/>
          <p14:tracePt t="33443" x="4114800" y="2328863"/>
          <p14:tracePt t="33460" x="4114800" y="2336800"/>
          <p14:tracePt t="33480" x="4114800" y="2343150"/>
          <p14:tracePt t="33494" x="4122738" y="2357438"/>
          <p14:tracePt t="33514" x="4129088" y="2365375"/>
          <p14:tracePt t="33547" x="4143375" y="2393950"/>
          <p14:tracePt t="33579" x="4151313" y="2408238"/>
          <p14:tracePt t="33597" x="4157663" y="2408238"/>
          <p14:tracePt t="33768" x="4157663" y="2393950"/>
          <p14:tracePt t="33772" x="4143375" y="2365375"/>
          <p14:tracePt t="33786" x="4137025" y="2336800"/>
          <p14:tracePt t="33801" x="4086225" y="2279650"/>
          <p14:tracePt t="33820" x="4029075" y="2136775"/>
          <p14:tracePt t="33834" x="4000500" y="2043113"/>
          <p14:tracePt t="33851" x="3971925" y="2000250"/>
          <p14:tracePt t="33868" x="3943350" y="1951038"/>
          <p14:tracePt t="33886" x="3914775" y="1928813"/>
          <p14:tracePt t="33902" x="3900488" y="1914525"/>
          <p14:tracePt t="33920" x="3879850" y="1885950"/>
          <p14:tracePt t="33936" x="3871913" y="1865313"/>
          <p14:tracePt t="33955" x="3857625" y="1822450"/>
          <p14:tracePt t="33970" x="3836988" y="1793875"/>
          <p14:tracePt t="33987" x="3829050" y="1765300"/>
          <p14:tracePt t="34004" x="3829050" y="1757363"/>
          <p14:tracePt t="34022" x="3822700" y="1757363"/>
          <p14:tracePt t="34055" x="3822700" y="1751013"/>
          <p14:tracePt t="34117" x="3822700" y="1743075"/>
          <p14:tracePt t="34128" x="3822700" y="1736725"/>
          <p14:tracePt t="34147" x="3814763" y="1736725"/>
          <p14:tracePt t="34158" x="3814763" y="1728788"/>
          <p14:tracePt t="34176" x="3808413" y="1728788"/>
          <p14:tracePt t="34183" x="3808413" y="1722438"/>
          <p14:tracePt t="34383" x="3800475" y="1722438"/>
          <p14:tracePt t="34389" x="3786188" y="1722438"/>
          <p14:tracePt t="34398" x="3765550" y="1722438"/>
          <p14:tracePt t="34412" x="3751263" y="1736725"/>
          <p14:tracePt t="34431" x="3736975" y="1757363"/>
          <p14:tracePt t="34510" x="3736975" y="1771650"/>
          <p14:tracePt t="34514" x="3736975" y="1808163"/>
          <p14:tracePt t="34531" x="3765550" y="1922463"/>
          <p14:tracePt t="34548" x="3800475" y="1985963"/>
          <p14:tracePt t="34567" x="3822700" y="2014538"/>
          <p14:tracePt t="34587" x="3836988" y="2051050"/>
          <p14:tracePt t="34600" x="3836988" y="2057400"/>
          <p14:tracePt t="34617" x="3836988" y="2079625"/>
          <p14:tracePt t="34632" x="3836988" y="2093913"/>
          <p14:tracePt t="34650" x="3836988" y="2122488"/>
          <p14:tracePt t="34669" x="3836988" y="2157413"/>
          <p14:tracePt t="34686" x="3822700" y="2200275"/>
          <p14:tracePt t="34709" x="3814763" y="2208213"/>
          <p14:tracePt t="34740" x="3814763" y="2214563"/>
          <p14:tracePt t="34752" x="3814763" y="2222500"/>
          <p14:tracePt t="34769" x="3814763" y="2243138"/>
          <p14:tracePt t="34786" x="3814763" y="2257425"/>
          <p14:tracePt t="34805" x="3814763" y="2271713"/>
          <p14:tracePt t="34820" x="3814763" y="2279650"/>
          <p14:tracePt t="34840" x="3814763" y="2293938"/>
          <p14:tracePt t="34854" x="3814763" y="2308225"/>
          <p14:tracePt t="34961" x="3814763" y="2293938"/>
          <p14:tracePt t="34971" x="3814763" y="2271713"/>
          <p14:tracePt t="34978" x="3814763" y="2236788"/>
          <p14:tracePt t="34990" x="3829050" y="2157413"/>
          <p14:tracePt t="35010" x="3843338" y="2028825"/>
          <p14:tracePt t="35026" x="3851275" y="1885950"/>
          <p14:tracePt t="35042" x="3865563" y="1779588"/>
          <p14:tracePt t="35060" x="3871913" y="1651000"/>
          <p14:tracePt t="35077" x="3879850" y="1600200"/>
          <p14:tracePt t="35093" x="3886200" y="1543050"/>
          <p14:tracePt t="35111" x="3886200" y="1508125"/>
          <p14:tracePt t="35128" x="3886200" y="1485900"/>
          <p14:tracePt t="35143" x="3886200" y="1479550"/>
          <p14:tracePt t="35366" x="3886200" y="1500188"/>
          <p14:tracePt t="35375" x="3886200" y="1508125"/>
          <p14:tracePt t="35382" x="3886200" y="1514475"/>
          <p14:tracePt t="35399" x="3886200" y="1522413"/>
          <p14:tracePt t="35423" x="3886200" y="1528763"/>
          <p14:tracePt t="35438" x="3886200" y="1536700"/>
          <p14:tracePt t="35454" x="3886200" y="1543050"/>
          <p14:tracePt t="35467" x="3886200" y="1557338"/>
          <p14:tracePt t="35484" x="3886200" y="1565275"/>
          <p14:tracePt t="35500" x="3879850" y="1571625"/>
          <p14:tracePt t="35519" x="3879850" y="1579563"/>
          <p14:tracePt t="35561" x="3879850" y="1585913"/>
          <p14:tracePt t="35577" x="3879850" y="1593850"/>
          <p14:tracePt t="35791" x="3879850" y="1600200"/>
          <p14:tracePt t="36203" x="3879850" y="1608138"/>
          <p14:tracePt t="36210" x="3879850" y="1622425"/>
          <p14:tracePt t="36218" x="3879850" y="1628775"/>
          <p14:tracePt t="36233" x="3886200" y="1651000"/>
          <p14:tracePt t="36251" x="3886200" y="1665288"/>
          <p14:tracePt t="36267" x="3886200" y="1693863"/>
          <p14:tracePt t="36285" x="3886200" y="1736725"/>
          <p14:tracePt t="36302" x="3886200" y="1785938"/>
          <p14:tracePt t="36319" x="3886200" y="1814513"/>
          <p14:tracePt t="36335" x="3886200" y="1843088"/>
          <p14:tracePt t="36353" x="3886200" y="1865313"/>
          <p14:tracePt t="36370" x="3886200" y="1885950"/>
          <p14:tracePt t="36389" x="3894138" y="1928813"/>
          <p14:tracePt t="36403" x="3894138" y="1971675"/>
          <p14:tracePt t="36423" x="3900488" y="2014538"/>
          <p14:tracePt t="36438" x="3900488" y="2071688"/>
          <p14:tracePt t="36458" x="3900488" y="2114550"/>
          <p14:tracePt t="36475" x="3900488" y="2136775"/>
          <p14:tracePt t="36490" x="3908425" y="2157413"/>
          <p14:tracePt t="36506" x="3908425" y="2171700"/>
          <p14:tracePt t="36528" x="3908425" y="2193925"/>
          <p14:tracePt t="36540" x="3908425" y="2208213"/>
          <p14:tracePt t="36557" x="3908425" y="2228850"/>
          <p14:tracePt t="36574" x="3908425" y="2243138"/>
          <p14:tracePt t="36592" x="3908425" y="2251075"/>
          <p14:tracePt t="36608" x="3908425" y="2257425"/>
          <p14:tracePt t="36626" x="3908425" y="2265363"/>
          <p14:tracePt t="36643" x="3908425" y="2271713"/>
          <p14:tracePt t="36660" x="3908425" y="2286000"/>
          <p14:tracePt t="36697" x="3908425" y="2300288"/>
          <p14:tracePt t="36714" x="3908425" y="2308225"/>
          <p14:tracePt t="36729" x="3900488" y="2308225"/>
          <p14:tracePt t="36747" x="3900488" y="2314575"/>
          <p14:tracePt t="36767" x="3900488" y="2322513"/>
          <p14:tracePt t="36807" x="3900488" y="2328863"/>
          <p14:tracePt t="36844" x="3900488" y="2336800"/>
          <p14:tracePt t="36873" x="3900488" y="2343150"/>
          <p14:tracePt t="36906" x="3894138" y="2343150"/>
          <p14:tracePt t="36912" x="3894138" y="2351088"/>
          <p14:tracePt t="37017" x="3894138" y="2357438"/>
          <p14:tracePt t="37144" x="3894138" y="2365375"/>
          <p14:tracePt t="37147" x="3894138" y="2371725"/>
          <p14:tracePt t="37183" x="3894138" y="2379663"/>
          <p14:tracePt t="37610" x="3894138" y="2386013"/>
          <p14:tracePt t="37634" x="3894138" y="2393950"/>
          <p14:tracePt t="37651" x="3894138" y="2400300"/>
          <p14:tracePt t="37678" x="3886200" y="2400300"/>
          <p14:tracePt t="37743" x="3879850" y="2408238"/>
          <p14:tracePt t="37752" x="3879850" y="2414588"/>
          <p14:tracePt t="37756" x="3879850" y="2422525"/>
          <p14:tracePt t="37767" x="3871913" y="2428875"/>
          <p14:tracePt t="37784" x="3871913" y="2436813"/>
          <p14:tracePt t="37803" x="3871913" y="2451100"/>
          <p14:tracePt t="38052" x="3865563" y="2451100"/>
          <p14:tracePt t="38061" x="3865563" y="2436813"/>
          <p14:tracePt t="38070" x="3865563" y="2422525"/>
          <p14:tracePt t="38081" x="3857625" y="2414588"/>
          <p14:tracePt t="38092" x="3851275" y="2400300"/>
          <p14:tracePt t="38118" x="3851275" y="2393950"/>
          <p14:tracePt t="38132" x="3843338" y="2393950"/>
          <p14:tracePt t="38172" x="3836988" y="2393950"/>
          <p14:tracePt t="38179" x="3829050" y="2386013"/>
          <p14:tracePt t="38188" x="3814763" y="2386013"/>
          <p14:tracePt t="38195" x="3808413" y="2379663"/>
          <p14:tracePt t="38212" x="3800475" y="2365375"/>
          <p14:tracePt t="38229" x="3779838" y="2357438"/>
          <p14:tracePt t="38246" x="3779838" y="2351088"/>
          <p14:tracePt t="38249" x="3771900" y="2351088"/>
          <p14:tracePt t="38336" x="3765550" y="2351088"/>
          <p14:tracePt t="38342" x="3765550" y="2357438"/>
          <p14:tracePt t="38350" x="3765550" y="2365375"/>
          <p14:tracePt t="38364" x="3779838" y="2379663"/>
          <p14:tracePt t="38383" x="3814763" y="2422525"/>
          <p14:tracePt t="38398" x="3857625" y="2436813"/>
          <p14:tracePt t="38415" x="3900488" y="2443163"/>
          <p14:tracePt t="38437" x="3943350" y="2457450"/>
          <p14:tracePt t="38449" x="3951288" y="2457450"/>
          <p14:tracePt t="39267" x="3937000" y="2457450"/>
          <p14:tracePt t="39273" x="3929063" y="2457450"/>
          <p14:tracePt t="39284" x="3922713" y="2457450"/>
          <p14:tracePt t="39300" x="3894138" y="2451100"/>
          <p14:tracePt t="39318" x="3865563" y="2443163"/>
          <p14:tracePt t="39335" x="3836988" y="2436813"/>
          <p14:tracePt t="39352" x="3829050" y="2436813"/>
          <p14:tracePt t="39370" x="3829050" y="2428875"/>
          <p14:tracePt t="39403" x="3814763" y="2422525"/>
          <p14:tracePt t="39421" x="3808413" y="2414588"/>
          <p14:tracePt t="39438" x="3800475" y="2414588"/>
          <p14:tracePt t="39455" x="3779838" y="2408238"/>
          <p14:tracePt t="39472" x="3765550" y="2408238"/>
          <p14:tracePt t="39489" x="3757613" y="2400300"/>
          <p14:tracePt t="39506" x="3751263" y="2400300"/>
          <p14:tracePt t="39648" x="3743325" y="2400300"/>
          <p14:tracePt t="39751" x="3736975" y="2400300"/>
          <p14:tracePt t="39764" x="3722688" y="2393950"/>
          <p14:tracePt t="39770" x="3722688" y="2386013"/>
          <p14:tracePt t="39781" x="3708400" y="2379663"/>
          <p14:tracePt t="39795" x="3708400" y="2365375"/>
          <p14:tracePt t="39813" x="3686175" y="2336800"/>
          <p14:tracePt t="39831" x="3671888" y="2308225"/>
          <p14:tracePt t="39846" x="3665538" y="2257425"/>
          <p14:tracePt t="39863" x="3651250" y="2193925"/>
          <p14:tracePt t="39880" x="3622675" y="2151063"/>
          <p14:tracePt t="39897" x="3614738" y="2128838"/>
          <p14:tracePt t="39915" x="3600450" y="2114550"/>
          <p14:tracePt t="39932" x="3586163" y="2085975"/>
          <p14:tracePt t="39948" x="3579813" y="2065338"/>
          <p14:tracePt t="39966" x="3571875" y="2036763"/>
          <p14:tracePt t="39983" x="3565525" y="2014538"/>
          <p14:tracePt t="39999" x="3551238" y="1985963"/>
          <p14:tracePt t="40016" x="3551238" y="1951038"/>
          <p14:tracePt t="40034" x="3543300" y="1936750"/>
          <p14:tracePt t="40050" x="3543300" y="1922463"/>
          <p14:tracePt t="40068" x="3543300" y="1914525"/>
          <p14:tracePt t="40093" x="3543300" y="1908175"/>
          <p14:tracePt t="40110" x="3536950" y="1900238"/>
          <p14:tracePt t="40125" x="3536950" y="1893888"/>
          <p14:tracePt t="40142" x="3536950" y="1885950"/>
          <p14:tracePt t="40156" x="3536950" y="1871663"/>
          <p14:tracePt t="40172" x="3536950" y="1865313"/>
          <p14:tracePt t="40188" x="3536950" y="1857375"/>
          <p14:tracePt t="40205" x="3529013" y="1843088"/>
          <p14:tracePt t="40221" x="3529013" y="1836738"/>
          <p14:tracePt t="40238" x="3529013" y="1822450"/>
          <p14:tracePt t="40255" x="3529013" y="1800225"/>
          <p14:tracePt t="40273" x="3529013" y="1779588"/>
          <p14:tracePt t="40289" x="3529013" y="1751013"/>
          <p14:tracePt t="40306" x="3529013" y="1743075"/>
          <p14:tracePt t="40345" x="3536950" y="1743075"/>
          <p14:tracePt t="40451" x="3536950" y="1751013"/>
          <p14:tracePt t="40459" x="3536950" y="1757363"/>
          <p14:tracePt t="40467" x="3536950" y="1771650"/>
          <p14:tracePt t="40478" x="3536950" y="1785938"/>
          <p14:tracePt t="40496" x="3536950" y="1814513"/>
          <p14:tracePt t="40511" x="3529013" y="1857375"/>
          <p14:tracePt t="40528" x="3522663" y="1922463"/>
          <p14:tracePt t="40545" x="3522663" y="1957388"/>
          <p14:tracePt t="40562" x="3514725" y="1979613"/>
          <p14:tracePt t="40580" x="3514725" y="2000250"/>
          <p14:tracePt t="40595" x="3514725" y="2022475"/>
          <p14:tracePt t="40613" x="3508375" y="2065338"/>
          <p14:tracePt t="40631" x="3486150" y="2136775"/>
          <p14:tracePt t="40647" x="3471863" y="2200275"/>
          <p14:tracePt t="40664" x="3465513" y="2236788"/>
          <p14:tracePt t="40682" x="3465513" y="2251075"/>
          <p14:tracePt t="40700" x="3465513" y="2265363"/>
          <p14:tracePt t="40717" x="3465513" y="2271713"/>
          <p14:tracePt t="40734" x="3465513" y="2286000"/>
          <p14:tracePt t="40749" x="3465513" y="2293938"/>
          <p14:tracePt t="40774" x="3465513" y="2308225"/>
          <p14:tracePt t="40805" x="3465513" y="2314575"/>
          <p14:tracePt t="40891" x="3465513" y="2322513"/>
          <p14:tracePt t="41006" x="3471863" y="2322513"/>
          <p14:tracePt t="41016" x="3479800" y="2322513"/>
          <p14:tracePt t="41045" x="3479800" y="2314575"/>
          <p14:tracePt t="41053" x="3486150" y="2308225"/>
          <p14:tracePt t="41061" x="3486150" y="2300288"/>
          <p14:tracePt t="41077" x="3494088" y="2300288"/>
          <p14:tracePt t="41101" x="3500438" y="2300288"/>
          <p14:tracePt t="41110" x="3500438" y="2293938"/>
          <p14:tracePt t="41220" x="3508375" y="2293938"/>
          <p14:tracePt t="41258" x="3522663" y="2293938"/>
          <p14:tracePt t="41268" x="3536950" y="2293938"/>
          <p14:tracePt t="41278" x="3571875" y="2308225"/>
          <p14:tracePt t="41294" x="3586163" y="2308225"/>
          <p14:tracePt t="41311" x="3600450" y="2314575"/>
          <p14:tracePt t="41328" x="3614738" y="2314575"/>
          <p14:tracePt t="41348" x="3651250" y="2343150"/>
          <p14:tracePt t="41364" x="3679825" y="2357438"/>
          <p14:tracePt t="41380" x="3700463" y="2371725"/>
          <p14:tracePt t="41397" x="3736975" y="2371725"/>
          <p14:tracePt t="41414" x="3765550" y="2386013"/>
          <p14:tracePt t="41433" x="3779838" y="2386013"/>
          <p14:tracePt t="41447" x="3794125" y="2393950"/>
          <p14:tracePt t="41464" x="3822700" y="2400300"/>
          <p14:tracePt t="41481" x="3886200" y="2414588"/>
          <p14:tracePt t="41498" x="3908425" y="2428875"/>
          <p14:tracePt t="41517" x="3922713" y="2428875"/>
          <p14:tracePt t="41533" x="3943350" y="2428875"/>
          <p14:tracePt t="41555" x="3965575" y="2443163"/>
          <p14:tracePt t="41568" x="3994150" y="2451100"/>
          <p14:tracePt t="41587" x="4014788" y="2457450"/>
          <p14:tracePt t="41602" x="4037013" y="2471738"/>
          <p14:tracePt t="41619" x="4051300" y="2471738"/>
          <p14:tracePt t="41636" x="4057650" y="2471738"/>
          <p14:tracePt t="41652" x="4065588" y="2471738"/>
          <p14:tracePt t="42584" x="4071938" y="2479675"/>
          <p14:tracePt t="42594" x="4079875" y="2486025"/>
          <p14:tracePt t="42600" x="4100513" y="2508250"/>
          <p14:tracePt t="42607" x="4122738" y="2508250"/>
          <p14:tracePt t="42623" x="4194175" y="2543175"/>
          <p14:tracePt t="42641" x="4322763" y="2586038"/>
          <p14:tracePt t="42658" x="4451350" y="2608263"/>
          <p14:tracePt t="42675" x="4614863" y="2622550"/>
          <p14:tracePt t="42692" x="4714875" y="2665413"/>
          <p14:tracePt t="42710" x="4765675" y="2665413"/>
          <p14:tracePt t="42726" x="4822825" y="2665413"/>
          <p14:tracePt t="42743" x="4851400" y="2665413"/>
          <p14:tracePt t="42760" x="4879975" y="2665413"/>
          <p14:tracePt t="42764" x="4894263" y="2665413"/>
          <p14:tracePt t="42781" x="4943475" y="2665413"/>
          <p14:tracePt t="42796" x="4979988" y="2671763"/>
          <p14:tracePt t="42814" x="5029200" y="2671763"/>
          <p14:tracePt t="42828" x="5086350" y="2671763"/>
          <p14:tracePt t="42845" x="5151438" y="2671763"/>
          <p14:tracePt t="42863" x="5222875" y="2665413"/>
          <p14:tracePt t="42880" x="5265738" y="2657475"/>
          <p14:tracePt t="42897" x="5280025" y="2643188"/>
          <p14:tracePt t="42913" x="5308600" y="2622550"/>
          <p14:tracePt t="42931" x="5351463" y="2600325"/>
          <p14:tracePt t="42947" x="5351463" y="2586038"/>
          <p14:tracePt t="42965" x="5400675" y="2557463"/>
          <p14:tracePt t="42981" x="5414963" y="2551113"/>
          <p14:tracePt t="42998" x="5429250" y="2536825"/>
          <p14:tracePt t="43015" x="5465763" y="2522538"/>
          <p14:tracePt t="43032" x="5500688" y="2500313"/>
          <p14:tracePt t="43050" x="5514975" y="2493963"/>
          <p14:tracePt t="43070" x="5543550" y="2471738"/>
          <p14:tracePt t="43083" x="5551488" y="2457450"/>
          <p14:tracePt t="43100" x="5580063" y="2443163"/>
          <p14:tracePt t="43118" x="5594350" y="2436813"/>
          <p14:tracePt t="43134" x="5600700" y="2428875"/>
          <p14:tracePt t="43151" x="5608638" y="2428875"/>
          <p14:tracePt t="43169" x="5629275" y="2386013"/>
          <p14:tracePt t="43190" x="5643563" y="2336800"/>
          <p14:tracePt t="43205" x="5657850" y="2322513"/>
          <p14:tracePt t="43219" x="5665788" y="2322513"/>
          <p14:tracePt t="43258" x="5680075" y="2322513"/>
          <p14:tracePt t="43435" x="5686425" y="2314575"/>
          <p14:tracePt t="43443" x="5700713" y="2293938"/>
          <p14:tracePt t="43451" x="5715000" y="2286000"/>
          <p14:tracePt t="43463" x="5722938" y="2265363"/>
          <p14:tracePt t="43478" x="5743575" y="2251075"/>
          <p14:tracePt t="43495" x="5743575" y="2208213"/>
          <p14:tracePt t="43512" x="5765800" y="2165350"/>
          <p14:tracePt t="43527" x="5765800" y="2151063"/>
          <p14:tracePt t="43544" x="5765800" y="2114550"/>
          <p14:tracePt t="43561" x="5772150" y="2079625"/>
          <p14:tracePt t="43582" x="5780088" y="2051050"/>
          <p14:tracePt t="43597" x="5780088" y="2008188"/>
          <p14:tracePt t="43612" x="5794375" y="1951038"/>
          <p14:tracePt t="43629" x="5808663" y="1908175"/>
          <p14:tracePt t="43646" x="5808663" y="1879600"/>
          <p14:tracePt t="43664" x="5815013" y="1865313"/>
          <p14:tracePt t="43681" x="5822950" y="1843088"/>
          <p14:tracePt t="43697" x="5822950" y="1822450"/>
          <p14:tracePt t="43714" x="5822950" y="1814513"/>
          <p14:tracePt t="43735" x="5829300" y="1793875"/>
          <p14:tracePt t="43749" x="5837238" y="1779588"/>
          <p14:tracePt t="43767" x="5843588" y="1771650"/>
          <p14:tracePt t="43782" x="5843588" y="1765300"/>
          <p14:tracePt t="43802" x="5851525" y="1757363"/>
          <p14:tracePt t="43818" x="5851525" y="1751013"/>
          <p14:tracePt t="43833" x="5851525" y="1743075"/>
          <p14:tracePt t="43852" x="5851525" y="1736725"/>
          <p14:tracePt t="43923" x="5851525" y="1728788"/>
          <p14:tracePt t="43954" x="5857875" y="1722438"/>
          <p14:tracePt t="43967" x="5857875" y="1714500"/>
          <p14:tracePt t="44230" x="5865813" y="1722438"/>
          <p14:tracePt t="44237" x="5865813" y="1743075"/>
          <p14:tracePt t="44244" x="5865813" y="1765300"/>
          <p14:tracePt t="44261" x="5865813" y="1800225"/>
          <p14:tracePt t="44279" x="5857875" y="1851025"/>
          <p14:tracePt t="44294" x="5851525" y="1900238"/>
          <p14:tracePt t="44311" x="5851525" y="1928813"/>
          <p14:tracePt t="44328" x="5851525" y="1971675"/>
          <p14:tracePt t="44345" x="5851525" y="2008188"/>
          <p14:tracePt t="44364" x="5851525" y="2057400"/>
          <p14:tracePt t="44380" x="5843588" y="2071688"/>
          <p14:tracePt t="44396" x="5837238" y="2085975"/>
          <p14:tracePt t="44413" x="5837238" y="2108200"/>
          <p14:tracePt t="44429" x="5822950" y="2128838"/>
          <p14:tracePt t="44464" x="5822950" y="2136775"/>
          <p14:tracePt t="44482" x="5822950" y="2157413"/>
          <p14:tracePt t="44497" x="5815013" y="2171700"/>
          <p14:tracePt t="44515" x="5815013" y="2179638"/>
          <p14:tracePt t="44532" x="5815013" y="2185988"/>
          <p14:tracePt t="44549" x="5808663" y="2193925"/>
          <p14:tracePt t="44566" x="5800725" y="2200275"/>
          <p14:tracePt t="44623" x="5794375" y="2200275"/>
          <p14:tracePt t="44639" x="5786438" y="2208213"/>
          <p14:tracePt t="44655" x="5780088" y="2208213"/>
          <p14:tracePt t="44663" x="5772150" y="2214563"/>
          <p14:tracePt t="44671" x="5772150" y="2222500"/>
          <p14:tracePt t="44693" x="5772150" y="2228850"/>
          <p14:tracePt t="44934" x="5780088" y="2228850"/>
          <p14:tracePt t="44942" x="5786438" y="2243138"/>
          <p14:tracePt t="44960" x="5800725" y="2251075"/>
          <p14:tracePt t="44967" x="5808663" y="2257425"/>
          <p14:tracePt t="44977" x="5815013" y="2265363"/>
          <p14:tracePt t="44994" x="5837238" y="2279650"/>
          <p14:tracePt t="45010" x="5857875" y="2308225"/>
          <p14:tracePt t="45028" x="5900738" y="2343150"/>
          <p14:tracePt t="45045" x="5929313" y="2357438"/>
          <p14:tracePt t="45061" x="5957888" y="2379663"/>
          <p14:tracePt t="45077" x="5994400" y="2386013"/>
          <p14:tracePt t="45094" x="6008688" y="2393950"/>
          <p14:tracePt t="45111" x="6029325" y="2400300"/>
          <p14:tracePt t="45129" x="6057900" y="2414588"/>
          <p14:tracePt t="45147" x="6115050" y="2443163"/>
          <p14:tracePt t="45164" x="6143625" y="2457450"/>
          <p14:tracePt t="45179" x="6200775" y="2479675"/>
          <p14:tracePt t="45196" x="6257925" y="2479675"/>
          <p14:tracePt t="45214" x="6315075" y="2486025"/>
          <p14:tracePt t="45231" x="6365875" y="2508250"/>
          <p14:tracePt t="45247" x="6400800" y="2514600"/>
          <p14:tracePt t="45268" x="6415088" y="2514600"/>
          <p14:tracePt t="45284" x="6423025" y="2514600"/>
          <p14:tracePt t="45387" x="6429375" y="2514600"/>
          <p14:tracePt t="45435" x="6437313" y="2514600"/>
          <p14:tracePt t="49002" x="6443663" y="2514600"/>
          <p14:tracePt t="49014" x="6451600" y="2514600"/>
          <p14:tracePt t="49919" x="6451600" y="2508250"/>
          <p14:tracePt t="49935" x="6443663" y="2500313"/>
          <p14:tracePt t="49943" x="6437313" y="2500313"/>
          <p14:tracePt t="49959" x="6437313" y="2493963"/>
          <p14:tracePt t="49967" x="6429375" y="2493963"/>
          <p14:tracePt t="49984" x="6423025" y="2493963"/>
          <p14:tracePt t="50002" x="6408738" y="2486025"/>
          <p14:tracePt t="50019" x="6400800" y="2479675"/>
          <p14:tracePt t="50022" x="6394450" y="2479675"/>
          <p14:tracePt t="50036" x="6380163" y="2465388"/>
          <p14:tracePt t="50052" x="6357938" y="2451100"/>
          <p14:tracePt t="50071" x="6329363" y="2443163"/>
          <p14:tracePt t="50087" x="6294438" y="2414588"/>
          <p14:tracePt t="50104" x="6243638" y="2379663"/>
          <p14:tracePt t="50123" x="6215063" y="2357438"/>
          <p14:tracePt t="50138" x="6186488" y="2336800"/>
          <p14:tracePt t="50155" x="6172200" y="2322513"/>
          <p14:tracePt t="50172" x="6143625" y="2300288"/>
          <p14:tracePt t="50189" x="6122988" y="2271713"/>
          <p14:tracePt t="50208" x="6057900" y="2214563"/>
          <p14:tracePt t="50224" x="6029325" y="2171700"/>
          <p14:tracePt t="50241" x="5957888" y="2128838"/>
          <p14:tracePt t="50258" x="5937250" y="2093913"/>
          <p14:tracePt t="50261" x="5915025" y="2079625"/>
          <p14:tracePt t="50274" x="5900738" y="2071688"/>
          <p14:tracePt t="50291" x="5894388" y="2065338"/>
          <p14:tracePt t="50309" x="5886450" y="2057400"/>
          <p14:tracePt t="50327" x="5872163" y="2036763"/>
          <p14:tracePt t="50342" x="5865813" y="2014538"/>
          <p14:tracePt t="50360" x="5843588" y="2000250"/>
          <p14:tracePt t="50376" x="5822950" y="1979613"/>
          <p14:tracePt t="50394" x="5815013" y="1957388"/>
          <p14:tracePt t="50411" x="5800725" y="1943100"/>
          <p14:tracePt t="50430" x="5800725" y="1936750"/>
          <p14:tracePt t="50444" x="5800725" y="1928813"/>
          <p14:tracePt t="50462" x="5800725" y="1922463"/>
          <p14:tracePt t="50479" x="5800725" y="1908175"/>
          <p14:tracePt t="50496" x="5800725" y="1900238"/>
          <p14:tracePt t="50514" x="5800725" y="1893888"/>
          <p14:tracePt t="50530" x="5800725" y="1871663"/>
          <p14:tracePt t="50547" x="5800725" y="1857375"/>
          <p14:tracePt t="50564" x="5808663" y="1857375"/>
          <p14:tracePt t="50582" x="5808663" y="1843088"/>
          <p14:tracePt t="50598" x="5808663" y="1836738"/>
          <p14:tracePt t="50615" x="5815013" y="1836738"/>
          <p14:tracePt t="50652" x="5815013" y="1828800"/>
          <p14:tracePt t="50667" x="5822950" y="1828800"/>
          <p14:tracePt t="50682" x="5829300" y="1828800"/>
          <p14:tracePt t="50735" x="5837238" y="1828800"/>
          <p14:tracePt t="50747" x="5843588" y="1828800"/>
          <p14:tracePt t="50763" x="5843588" y="1822450"/>
          <p14:tracePt t="50773" x="5851525" y="1822450"/>
          <p14:tracePt t="50797" x="5857875" y="1822450"/>
          <p14:tracePt t="50817" x="5865813" y="1814513"/>
          <p14:tracePt t="50825" x="5865813" y="1808163"/>
          <p14:tracePt t="50951" x="5865813" y="1800225"/>
          <p14:tracePt t="50998" x="5865813" y="1793875"/>
          <p14:tracePt t="51015" x="5865813" y="1785938"/>
          <p14:tracePt t="51226" x="5865813" y="1793875"/>
          <p14:tracePt t="51230" x="5857875" y="1800225"/>
          <p14:tracePt t="51245" x="5843588" y="1822450"/>
          <p14:tracePt t="51264" x="5843588" y="1836738"/>
          <p14:tracePt t="51271" x="5837238" y="1851025"/>
          <p14:tracePt t="51284" x="5837238" y="1871663"/>
          <p14:tracePt t="51301" x="5829300" y="1893888"/>
          <p14:tracePt t="51314" x="5829300" y="1914525"/>
          <p14:tracePt t="51332" x="5815013" y="1979613"/>
          <p14:tracePt t="51348" x="5815013" y="2028825"/>
          <p14:tracePt t="51365" x="5800725" y="2079625"/>
          <p14:tracePt t="51381" x="5800725" y="2122488"/>
          <p14:tracePt t="51399" x="5800725" y="2143125"/>
          <p14:tracePt t="51416" x="5800725" y="2165350"/>
          <p14:tracePt t="51433" x="5800725" y="2208213"/>
          <p14:tracePt t="51452" x="5800725" y="2236788"/>
          <p14:tracePt t="51468" x="5800725" y="2271713"/>
          <p14:tracePt t="51486" x="5800725" y="2300288"/>
          <p14:tracePt t="51503" x="5800725" y="2322513"/>
          <p14:tracePt t="51518" x="5800725" y="2343150"/>
          <p14:tracePt t="51520" x="5800725" y="2351088"/>
          <p14:tracePt t="51537" x="5800725" y="2357438"/>
          <p14:tracePt t="51762" x="5815013" y="2379663"/>
          <p14:tracePt t="51773" x="5829300" y="2379663"/>
          <p14:tracePt t="51790" x="5865813" y="2386013"/>
          <p14:tracePt t="51809" x="5951538" y="2393950"/>
          <p14:tracePt t="51827" x="5980113" y="2400300"/>
          <p14:tracePt t="51842" x="5994400" y="2400300"/>
          <p14:tracePt t="51862" x="6000750" y="2400300"/>
          <p14:tracePt t="51879" x="6015038" y="2408238"/>
          <p14:tracePt t="51893" x="6022975" y="2422525"/>
          <p14:tracePt t="51910" x="6043613" y="2428875"/>
          <p14:tracePt t="51927" x="6057900" y="2428875"/>
          <p14:tracePt t="51944" x="6094413" y="2443163"/>
          <p14:tracePt t="51961" x="6137275" y="2465388"/>
          <p14:tracePt t="51978" x="6208713" y="2479675"/>
          <p14:tracePt t="51999" x="6308725" y="2508250"/>
          <p14:tracePt t="52012" x="6365875" y="2522538"/>
          <p14:tracePt t="52031" x="6443663" y="2536825"/>
          <p14:tracePt t="52046" x="6480175" y="2543175"/>
          <p14:tracePt t="52063" x="6500813" y="2557463"/>
          <p14:tracePt t="52146" x="6508750" y="2557463"/>
          <p14:tracePt t="52152" x="6515100" y="2557463"/>
          <p14:tracePt t="52171" x="6523038" y="2557463"/>
          <p14:tracePt t="52199" x="6529388" y="2557463"/>
          <p14:tracePt t="62378" x="6537325" y="2557463"/>
          <p14:tracePt t="62392" x="6543675" y="2557463"/>
          <p14:tracePt t="62409" x="6551613" y="2557463"/>
          <p14:tracePt t="62425" x="6557963" y="2557463"/>
          <p14:tracePt t="62438" x="6565900" y="2557463"/>
          <p14:tracePt t="62548" x="6565900" y="2565400"/>
          <p14:tracePt t="62556" x="6557963" y="2579688"/>
          <p14:tracePt t="62588" x="6557963" y="2586038"/>
          <p14:tracePt t="62599" x="6551613" y="2586038"/>
          <p14:tracePt t="62632" x="6537325" y="2586038"/>
          <p14:tracePt t="62696" x="6529388" y="2586038"/>
          <p14:tracePt t="62727" x="6523038" y="2586038"/>
          <p14:tracePt t="62743" x="6515100" y="2586038"/>
          <p14:tracePt t="62969" x="6529388" y="2579688"/>
          <p14:tracePt t="62977" x="6543675" y="2579688"/>
          <p14:tracePt t="62987" x="6551613" y="2579688"/>
          <p14:tracePt t="63004" x="6565900" y="2571750"/>
          <p14:tracePt t="63020" x="6586538" y="2571750"/>
          <p14:tracePt t="63042" x="6637338" y="2565400"/>
          <p14:tracePt t="63056" x="6665913" y="2557463"/>
          <p14:tracePt t="63075" x="6751638" y="2551113"/>
          <p14:tracePt t="63089" x="6815138" y="2536825"/>
          <p14:tracePt t="63106" x="6858000" y="2536825"/>
          <p14:tracePt t="63124" x="6929438" y="2522538"/>
          <p14:tracePt t="63140" x="6986588" y="2514600"/>
          <p14:tracePt t="63156" x="7008813" y="2514600"/>
          <p14:tracePt t="63173" x="7051675" y="2508250"/>
          <p14:tracePt t="63191" x="7094538" y="2493963"/>
          <p14:tracePt t="63209" x="7129463" y="2493963"/>
          <p14:tracePt t="63225" x="7180263" y="2479675"/>
          <p14:tracePt t="63242" x="7194550" y="2479675"/>
          <p14:tracePt t="63260" x="7208838" y="2465388"/>
          <p14:tracePt t="63266" x="7223125" y="2465388"/>
          <p14:tracePt t="63277" x="7237413" y="2465388"/>
          <p14:tracePt t="63294" x="7265988" y="2457450"/>
          <p14:tracePt t="63309" x="7280275" y="2451100"/>
          <p14:tracePt t="63328" x="7294563" y="2451100"/>
          <p14:tracePt t="63344" x="7300913" y="2443163"/>
          <p14:tracePt t="63361" x="7315200" y="2436813"/>
          <p14:tracePt t="63378" x="7323138" y="2436813"/>
          <p14:tracePt t="63396" x="7329488" y="2436813"/>
          <p14:tracePt t="63416" x="7337425" y="2428875"/>
          <p14:tracePt t="63430" x="7337425" y="2422525"/>
          <p14:tracePt t="64015" x="7329488" y="2422525"/>
          <p14:tracePt t="64022" x="7323138" y="2422525"/>
          <p14:tracePt t="64033" x="7308850" y="2422525"/>
          <p14:tracePt t="64048" x="7286625" y="2428875"/>
          <p14:tracePt t="64060" x="7265988" y="2428875"/>
          <p14:tracePt t="64076" x="7194550" y="2436813"/>
          <p14:tracePt t="64094" x="7100888" y="2465388"/>
          <p14:tracePt t="64111" x="7051675" y="2465388"/>
          <p14:tracePt t="64128" x="7015163" y="2465388"/>
          <p14:tracePt t="64146" x="6994525" y="2465388"/>
          <p14:tracePt t="64164" x="6929438" y="2486025"/>
          <p14:tracePt t="64179" x="6886575" y="2486025"/>
          <p14:tracePt t="64196" x="6843713" y="2508250"/>
          <p14:tracePt t="64213" x="6808788" y="2514600"/>
          <p14:tracePt t="64230" x="6780213" y="2514600"/>
          <p14:tracePt t="64248" x="6765925" y="2514600"/>
          <p14:tracePt t="64448" x="6772275" y="2514600"/>
          <p14:tracePt t="64453" x="6780213" y="2514600"/>
          <p14:tracePt t="64469" x="6808788" y="2514600"/>
          <p14:tracePt t="64487" x="6837363" y="2514600"/>
          <p14:tracePt t="64504" x="6886575" y="2514600"/>
          <p14:tracePt t="64523" x="6943725" y="2514600"/>
          <p14:tracePt t="64538" x="6980238" y="2508250"/>
          <p14:tracePt t="64557" x="6986588" y="2508250"/>
          <p14:tracePt t="64572" x="6994525" y="2508250"/>
          <p14:tracePt t="64820" x="6980238" y="2508250"/>
          <p14:tracePt t="64827" x="6958013" y="2508250"/>
          <p14:tracePt t="64834" x="6923088" y="2508250"/>
          <p14:tracePt t="64846" x="6880225" y="2508250"/>
          <p14:tracePt t="64862" x="6794500" y="2508250"/>
          <p14:tracePt t="64878" x="6708775" y="2514600"/>
          <p14:tracePt t="64895" x="6637338" y="2522538"/>
          <p14:tracePt t="64914" x="6600825" y="2528888"/>
          <p14:tracePt t="64929" x="6594475" y="2528888"/>
          <p14:tracePt t="64946" x="6586538" y="2536825"/>
          <p14:tracePt t="65137" x="6600825" y="2536825"/>
          <p14:tracePt t="65145" x="6608763" y="2536825"/>
          <p14:tracePt t="65150" x="6629400" y="2536825"/>
          <p14:tracePt t="65170" x="6672263" y="2522538"/>
          <p14:tracePt t="65185" x="6743700" y="2508250"/>
          <p14:tracePt t="65202" x="6794500" y="2493963"/>
          <p14:tracePt t="65219" x="6886575" y="2486025"/>
          <p14:tracePt t="65235" x="6915150" y="2471738"/>
          <p14:tracePt t="65258" x="6951663" y="2457450"/>
          <p14:tracePt t="65264" x="6958013" y="2457450"/>
          <p14:tracePt t="65273" x="6972300" y="2457450"/>
          <p14:tracePt t="65290" x="6980238" y="2451100"/>
          <p14:tracePt t="65329" x="6986588" y="2451100"/>
          <p14:tracePt t="65338" x="7000875" y="2451100"/>
          <p14:tracePt t="65355" x="7023100" y="2451100"/>
          <p14:tracePt t="65371" x="7043738" y="2443163"/>
          <p14:tracePt t="65389" x="7094538" y="2428875"/>
          <p14:tracePt t="65406" x="7108825" y="2428875"/>
          <p14:tracePt t="65426" x="7129463" y="2422525"/>
          <p14:tracePt t="65457" x="7137400" y="2422525"/>
          <p14:tracePt t="66850" x="7129463" y="2422525"/>
          <p14:tracePt t="66875" x="7123113" y="2428875"/>
          <p14:tracePt t="66882" x="7115175" y="2436813"/>
          <p14:tracePt t="66892" x="7108825" y="2436813"/>
          <p14:tracePt t="66907" x="7100888" y="2451100"/>
          <p14:tracePt t="66922" x="7100888" y="2457450"/>
          <p14:tracePt t="66940" x="7086600" y="2479675"/>
          <p14:tracePt t="66956" x="7072313" y="2486025"/>
          <p14:tracePt t="66974" x="7043738" y="2500313"/>
          <p14:tracePt t="66991" x="6994525" y="2528888"/>
          <p14:tracePt t="67008" x="6923088" y="2579688"/>
          <p14:tracePt t="67025" x="6837363" y="2651125"/>
          <p14:tracePt t="67042" x="6708775" y="2700338"/>
          <p14:tracePt t="67058" x="6572250" y="2808288"/>
          <p14:tracePt t="67076" x="6365875" y="2914650"/>
          <p14:tracePt t="67092" x="6180138" y="3036888"/>
          <p14:tracePt t="67110" x="6057900" y="3136900"/>
          <p14:tracePt t="67128" x="5929313" y="3243263"/>
          <p14:tracePt t="67148" x="5729288" y="3357563"/>
          <p14:tracePt t="67162" x="5600700" y="3443288"/>
          <p14:tracePt t="67181" x="5480050" y="3500438"/>
          <p14:tracePt t="67195" x="5372100" y="3600450"/>
          <p14:tracePt t="67212" x="5272088" y="3708400"/>
          <p14:tracePt t="67229" x="5137150" y="3814763"/>
          <p14:tracePt t="67248" x="4965700" y="4000500"/>
          <p14:tracePt t="67266" x="4851400" y="4122738"/>
          <p14:tracePt t="67284" x="4765675" y="4179888"/>
          <p14:tracePt t="67297" x="4672013" y="4214813"/>
          <p14:tracePt t="67315" x="4594225" y="4251325"/>
          <p14:tracePt t="67332" x="4522788" y="4308475"/>
          <p14:tracePt t="67354" x="4371975" y="4408488"/>
          <p14:tracePt t="67358" x="4314825" y="4457700"/>
          <p14:tracePt t="67365" x="4265613" y="4494213"/>
          <p14:tracePt t="67382" x="4194175" y="4551363"/>
          <p14:tracePt t="67400" x="4114800" y="4579938"/>
          <p14:tracePt t="67416" x="4008438" y="4608513"/>
          <p14:tracePt t="67434" x="3886200" y="4629150"/>
          <p14:tracePt t="67455" x="3643313" y="4672013"/>
          <p14:tracePt t="67470" x="3543300" y="4679950"/>
          <p14:tracePt t="67487" x="3414713" y="4714875"/>
          <p14:tracePt t="67503" x="3300413" y="4743450"/>
          <p14:tracePt t="67519" x="3228975" y="4757738"/>
          <p14:tracePt t="67536" x="3094038" y="4779963"/>
          <p14:tracePt t="67553" x="2951163" y="4794250"/>
          <p14:tracePt t="67570" x="2871788" y="4794250"/>
          <p14:tracePt t="67587" x="2736850" y="4757738"/>
          <p14:tracePt t="67604" x="2593975" y="4714875"/>
          <p14:tracePt t="67621" x="2479675" y="4686300"/>
          <p14:tracePt t="67638" x="2336800" y="4629150"/>
          <p14:tracePt t="67656" x="2143125" y="4565650"/>
          <p14:tracePt t="67675" x="2051050" y="4529138"/>
          <p14:tracePt t="67690" x="1993900" y="4508500"/>
          <p14:tracePt t="67706" x="1943100" y="4465638"/>
          <p14:tracePt t="67724" x="1900238" y="4429125"/>
          <p14:tracePt t="67740" x="1851025" y="4365625"/>
          <p14:tracePt t="67758" x="1693863" y="4294188"/>
          <p14:tracePt t="67774" x="1600200" y="4237038"/>
          <p14:tracePt t="67793" x="1500188" y="4165600"/>
          <p14:tracePt t="67808" x="1443038" y="4129088"/>
          <p14:tracePt t="67826" x="1400175" y="4094163"/>
          <p14:tracePt t="67842" x="1371600" y="4065588"/>
          <p14:tracePt t="67860" x="1322388" y="4014788"/>
          <p14:tracePt t="67876" x="1257300" y="3965575"/>
          <p14:tracePt t="67899" x="1193800" y="3922713"/>
          <p14:tracePt t="67915" x="1179513" y="3908425"/>
          <p14:tracePt t="67928" x="1179513" y="3900488"/>
          <p14:tracePt t="67944" x="1179513" y="3879850"/>
          <p14:tracePt t="67962" x="1179513" y="3829050"/>
          <p14:tracePt t="67979" x="1193800" y="3757613"/>
          <p14:tracePt t="67997" x="1208088" y="3686175"/>
          <p14:tracePt t="68013" x="1208088" y="3671888"/>
          <p14:tracePt t="68034" x="1214438" y="3665538"/>
          <p14:tracePt t="68048" x="1222375" y="3643313"/>
          <p14:tracePt t="68066" x="1228725" y="3600450"/>
          <p14:tracePt t="68082" x="1228725" y="3571875"/>
          <p14:tracePt t="68099" x="1228725" y="3543300"/>
          <p14:tracePt t="68198" x="1228725" y="3551238"/>
          <p14:tracePt t="68213" x="1228725" y="3557588"/>
          <p14:tracePt t="68227" x="1228725" y="3565525"/>
          <p14:tracePt t="68236" x="1228725" y="3579813"/>
          <p14:tracePt t="68251" x="1228725" y="3594100"/>
          <p14:tracePt t="68256" x="1228725" y="3614738"/>
          <p14:tracePt t="68268" x="1222375" y="3636963"/>
          <p14:tracePt t="68285" x="1222375" y="3679825"/>
          <p14:tracePt t="68302" x="1214438" y="3686175"/>
          <p14:tracePt t="68304" x="1208088" y="3694113"/>
          <p14:tracePt t="68319" x="1208088" y="3714750"/>
          <p14:tracePt t="68339" x="1200150" y="3729038"/>
          <p14:tracePt t="68353" x="1200150" y="3765550"/>
          <p14:tracePt t="68372" x="1200150" y="3794125"/>
          <p14:tracePt t="68387" x="1208088" y="3829050"/>
          <p14:tracePt t="68405" x="1214438" y="3871913"/>
          <p14:tracePt t="68425" x="1214438" y="3894138"/>
          <p14:tracePt t="68440" x="1222375" y="3929063"/>
          <p14:tracePt t="68456" x="1228725" y="3943350"/>
          <p14:tracePt t="68476" x="1236663" y="3943350"/>
          <p14:tracePt t="68494" x="1243013" y="3943350"/>
          <p14:tracePt t="68508" x="1243013" y="3929063"/>
          <p14:tracePt t="68524" x="1250950" y="3922713"/>
          <p14:tracePt t="68541" x="1257300" y="3914775"/>
          <p14:tracePt t="68558" x="1265238" y="3908425"/>
          <p14:tracePt t="68649" x="1279525" y="3908425"/>
          <p14:tracePt t="68658" x="1293813" y="3922713"/>
          <p14:tracePt t="68663" x="1322388" y="3922713"/>
          <p14:tracePt t="68677" x="1436688" y="3951288"/>
          <p14:tracePt t="68695" x="1528763" y="3979863"/>
          <p14:tracePt t="68713" x="1593850" y="4014788"/>
          <p14:tracePt t="68730" x="1628775" y="4022725"/>
          <p14:tracePt t="68746" x="1643063" y="4037013"/>
          <p14:tracePt t="68764" x="1651000" y="4071938"/>
          <p14:tracePt t="68779" x="1651000" y="4086225"/>
          <p14:tracePt t="68801" x="1651000" y="4100513"/>
          <p14:tracePt t="68815" x="1651000" y="4114800"/>
          <p14:tracePt t="68834" x="1685925" y="4129088"/>
          <p14:tracePt t="68848" x="1700213" y="4137025"/>
          <p14:tracePt t="68866" x="1757363" y="4157663"/>
          <p14:tracePt t="68885" x="1793875" y="4157663"/>
          <p14:tracePt t="68901" x="1800225" y="4165600"/>
          <p14:tracePt t="68916" x="1808163" y="4165600"/>
          <p14:tracePt t="69040" x="1814513" y="4171950"/>
          <p14:tracePt t="69049" x="1814513" y="4179888"/>
          <p14:tracePt t="69070" x="1814513" y="4186238"/>
          <p14:tracePt t="69077" x="1822450" y="4186238"/>
          <p14:tracePt t="69117" x="1836738" y="4186238"/>
          <p14:tracePt t="69126" x="1843088" y="4186238"/>
          <p14:tracePt t="69137" x="1893888" y="4186238"/>
          <p14:tracePt t="69155" x="1971675" y="4194175"/>
          <p14:tracePt t="69173" x="2100263" y="4194175"/>
          <p14:tracePt t="69190" x="2257425" y="4194175"/>
          <p14:tracePt t="69210" x="2451100" y="4179888"/>
          <p14:tracePt t="69222" x="2528888" y="4179888"/>
          <p14:tracePt t="69239" x="2714625" y="4186238"/>
          <p14:tracePt t="69257" x="2786063" y="4186238"/>
          <p14:tracePt t="69276" x="2836863" y="4186238"/>
          <p14:tracePt t="69294" x="2865438" y="4179888"/>
          <p14:tracePt t="69309" x="2900363" y="4171950"/>
          <p14:tracePt t="69327" x="2914650" y="4165600"/>
          <p14:tracePt t="69343" x="2922588" y="4165600"/>
          <p14:tracePt t="69360" x="2936875" y="4165600"/>
          <p14:tracePt t="69377" x="2951163" y="4165600"/>
          <p14:tracePt t="69409" x="2957513" y="4165600"/>
          <p14:tracePt t="69702" x="2957513" y="4157663"/>
          <p14:tracePt t="70171" x="2957513" y="4151313"/>
          <p14:tracePt t="70188" x="2951163" y="4151313"/>
          <p14:tracePt t="70196" x="2951163" y="4143375"/>
          <p14:tracePt t="70213" x="2943225" y="4137025"/>
          <p14:tracePt t="70242" x="2943225" y="4129088"/>
          <p14:tracePt t="70268" x="2936875" y="4129088"/>
          <p14:tracePt t="70289" x="2936875" y="4122738"/>
          <p14:tracePt t="70312" x="2936875" y="4114800"/>
          <p14:tracePt t="70318" x="2928938" y="4108450"/>
          <p14:tracePt t="70337" x="2922588" y="4100513"/>
          <p14:tracePt t="70349" x="2914650" y="4100513"/>
          <p14:tracePt t="70366" x="2914650" y="4086225"/>
          <p14:tracePt t="70383" x="2900363" y="4079875"/>
          <p14:tracePt t="70399" x="2900363" y="4071938"/>
          <p14:tracePt t="70434" x="2894013" y="4071938"/>
          <p14:tracePt t="70748" x="2886075" y="4071938"/>
          <p14:tracePt t="70756" x="2886075" y="4065588"/>
          <p14:tracePt t="70773" x="2871788" y="4065588"/>
          <p14:tracePt t="70781" x="2857500" y="4065588"/>
          <p14:tracePt t="70791" x="2851150" y="4065588"/>
          <p14:tracePt t="70808" x="2814638" y="4065588"/>
          <p14:tracePt t="70825" x="2800350" y="4057650"/>
          <p14:tracePt t="70842" x="2786063" y="4057650"/>
          <p14:tracePt t="71240" x="2794000" y="4065588"/>
          <p14:tracePt t="71367" x="2794000" y="4071938"/>
          <p14:tracePt t="71694" x="2800350" y="4071938"/>
          <p14:tracePt t="71711" x="2800350" y="4079875"/>
          <p14:tracePt t="71826" x="2808288" y="4079875"/>
          <p14:tracePt t="71858" x="2808288" y="4086225"/>
          <p14:tracePt t="71929" x="2814638" y="4086225"/>
          <p14:tracePt t="71954" x="2822575" y="4086225"/>
          <p14:tracePt t="71960" x="2836863" y="4086225"/>
          <p14:tracePt t="71975" x="2836863" y="4094163"/>
          <p14:tracePt t="71983" x="2843213" y="4094163"/>
          <p14:tracePt t="72023" x="2851150" y="4094163"/>
          <p14:tracePt t="72171" x="2857500" y="4094163"/>
          <p14:tracePt t="72187" x="2865438" y="4094163"/>
          <p14:tracePt t="72203" x="2871788" y="4094163"/>
          <p14:tracePt t="72226" x="2879725" y="4094163"/>
          <p14:tracePt t="82799" x="2879725" y="4100513"/>
          <p14:tracePt t="82848" x="2879725" y="4108450"/>
          <p14:tracePt t="83628" x="2879725" y="4086225"/>
          <p14:tracePt t="83635" x="2879725" y="4071938"/>
          <p14:tracePt t="83644" x="2879725" y="4065588"/>
          <p14:tracePt t="83658" x="2879725" y="4051300"/>
          <p14:tracePt t="83674" x="2879725" y="4008438"/>
          <p14:tracePt t="83690" x="2879725" y="3971925"/>
          <p14:tracePt t="83706" x="2879725" y="3957638"/>
          <p14:tracePt t="83724" x="2879725" y="3914775"/>
          <p14:tracePt t="83740" x="2879725" y="3865563"/>
          <p14:tracePt t="83758" x="2879725" y="3814763"/>
          <p14:tracePt t="83774" x="2879725" y="3765550"/>
          <p14:tracePt t="83791" x="2886075" y="3729038"/>
          <p14:tracePt t="83809" x="2894013" y="3694113"/>
          <p14:tracePt t="83825" x="2900363" y="3643313"/>
          <p14:tracePt t="83843" x="2900363" y="3636963"/>
          <p14:tracePt t="83861" x="2900363" y="3614738"/>
          <p14:tracePt t="83877" x="2900363" y="3608388"/>
          <p14:tracePt t="83895" x="2900363" y="3600450"/>
          <p14:tracePt t="83911" x="2900363" y="3586163"/>
          <p14:tracePt t="83928" x="2900363" y="3571875"/>
          <p14:tracePt t="83946" x="2900363" y="3543300"/>
          <p14:tracePt t="83962" x="2900363" y="3536950"/>
          <p14:tracePt t="83981" x="2900363" y="3522663"/>
          <p14:tracePt t="84000" x="2900363" y="3514725"/>
          <p14:tracePt t="84013" x="2900363" y="3508375"/>
          <p14:tracePt t="84015" x="2900363" y="3500438"/>
          <p14:tracePt t="84518" x="2900363" y="3514725"/>
          <p14:tracePt t="84525" x="2900363" y="3522663"/>
          <p14:tracePt t="84532" x="2894013" y="3529013"/>
          <p14:tracePt t="84542" x="2894013" y="3536950"/>
          <p14:tracePt t="84558" x="2886075" y="3557588"/>
          <p14:tracePt t="84578" x="2886075" y="3579813"/>
          <p14:tracePt t="84594" x="2886075" y="3608388"/>
          <p14:tracePt t="84611" x="2886075" y="3629025"/>
          <p14:tracePt t="84628" x="2886075" y="3665538"/>
          <p14:tracePt t="84643" x="2886075" y="3708400"/>
          <p14:tracePt t="84661" x="2886075" y="3743325"/>
          <p14:tracePt t="84677" x="2886075" y="3771900"/>
          <p14:tracePt t="84696" x="2886075" y="3808413"/>
          <p14:tracePt t="84712" x="2886075" y="3829050"/>
          <p14:tracePt t="84729" x="2886075" y="3851275"/>
          <p14:tracePt t="84746" x="2879725" y="3871913"/>
          <p14:tracePt t="84763" x="2879725" y="3879850"/>
          <p14:tracePt t="84780" x="2879725" y="3908425"/>
          <p14:tracePt t="84798" x="2879725" y="3943350"/>
          <p14:tracePt t="84815" x="2879725" y="3965575"/>
          <p14:tracePt t="84832" x="2879725" y="3986213"/>
          <p14:tracePt t="84848" x="2879725" y="4008438"/>
          <p14:tracePt t="84866" x="2879725" y="4043363"/>
          <p14:tracePt t="84882" x="2879725" y="4065588"/>
          <p14:tracePt t="84899" x="2886075" y="4079875"/>
          <p14:tracePt t="84995" x="2894013" y="4079875"/>
          <p14:tracePt t="85003" x="2894013" y="4071938"/>
          <p14:tracePt t="85008" x="2894013" y="4051300"/>
          <p14:tracePt t="85022" x="2894013" y="4029075"/>
          <p14:tracePt t="85036" x="2894013" y="3986213"/>
          <p14:tracePt t="85053" x="2894013" y="3951288"/>
          <p14:tracePt t="85070" x="2894013" y="3908425"/>
          <p14:tracePt t="85086" x="2894013" y="3843338"/>
          <p14:tracePt t="85104" x="2894013" y="3808413"/>
          <p14:tracePt t="85121" x="2894013" y="3765550"/>
          <p14:tracePt t="85137" x="2894013" y="3743325"/>
          <p14:tracePt t="85155" x="2894013" y="3722688"/>
          <p14:tracePt t="85173" x="2894013" y="3694113"/>
          <p14:tracePt t="85175" x="2886075" y="3671888"/>
          <p14:tracePt t="85189" x="2879725" y="3651250"/>
          <p14:tracePt t="85206" x="2879725" y="3636963"/>
          <p14:tracePt t="85223" x="2871788" y="3600450"/>
          <p14:tracePt t="85241" x="2865438" y="3571875"/>
          <p14:tracePt t="85258" x="2865438" y="3529013"/>
          <p14:tracePt t="85275" x="2865438" y="3508375"/>
          <p14:tracePt t="85291" x="2857500" y="3494088"/>
          <p14:tracePt t="85309" x="2857500" y="3486150"/>
          <p14:tracePt t="85325" x="2857500" y="3479800"/>
          <p14:tracePt t="85342" x="2857500" y="3465513"/>
          <p14:tracePt t="85777" x="2851150" y="3465513"/>
          <p14:tracePt t="85787" x="2843213" y="3465513"/>
          <p14:tracePt t="85790" x="2814638" y="3465513"/>
          <p14:tracePt t="85804" x="2808288" y="3465513"/>
          <p14:tracePt t="85822" x="2708275" y="3479800"/>
          <p14:tracePt t="85839" x="2643188" y="3479800"/>
          <p14:tracePt t="85856" x="2586038" y="3494088"/>
          <p14:tracePt t="85871" x="2536825" y="3494088"/>
          <p14:tracePt t="85888" x="2471738" y="3494088"/>
          <p14:tracePt t="85905" x="2408238" y="3471863"/>
          <p14:tracePt t="85922" x="2293938" y="3457575"/>
          <p14:tracePt t="85938" x="2185988" y="3457575"/>
          <p14:tracePt t="85956" x="2100263" y="3457575"/>
          <p14:tracePt t="85972" x="2036763" y="3443288"/>
          <p14:tracePt t="85990" x="1979613" y="3436938"/>
          <p14:tracePt t="86007" x="1936750" y="3429000"/>
          <p14:tracePt t="86024" x="1914525" y="3422650"/>
          <p14:tracePt t="86041" x="1900238" y="3422650"/>
          <p14:tracePt t="86058" x="1871663" y="3422650"/>
          <p14:tracePt t="86075" x="1843088" y="3422650"/>
          <p14:tracePt t="86094" x="1822450" y="3422650"/>
          <p14:tracePt t="86110" x="1808163" y="3422650"/>
          <p14:tracePt t="86127" x="1793875" y="3422650"/>
          <p14:tracePt t="86143" x="1779588" y="3414713"/>
          <p14:tracePt t="86160" x="1736725" y="3414713"/>
          <p14:tracePt t="86177" x="1685925" y="3414713"/>
          <p14:tracePt t="86194" x="1651000" y="3414713"/>
          <p14:tracePt t="86212" x="1628775" y="3414713"/>
          <p14:tracePt t="86228" x="1622425" y="3414713"/>
          <p14:tracePt t="86245" x="1608138" y="3414713"/>
          <p14:tracePt t="86263" x="1593850" y="3414713"/>
          <p14:tracePt t="86267" x="1585913" y="3414713"/>
          <p14:tracePt t="86291" x="1579563" y="3414713"/>
          <p14:tracePt t="86401" x="1579563" y="3408363"/>
          <p14:tracePt t="86424" x="1579563" y="3400425"/>
          <p14:tracePt t="86430" x="1593850" y="3400425"/>
          <p14:tracePt t="86439" x="1608138" y="3400425"/>
          <p14:tracePt t="86452" x="1643063" y="3400425"/>
          <p14:tracePt t="86467" x="1736725" y="3394075"/>
          <p14:tracePt t="86485" x="1885950" y="3394075"/>
          <p14:tracePt t="86502" x="1936750" y="3386138"/>
          <p14:tracePt t="86519" x="1971675" y="3365500"/>
          <p14:tracePt t="86535" x="1993900" y="3365500"/>
          <p14:tracePt t="86570" x="2000250" y="3365500"/>
          <p14:tracePt t="86587" x="2008188" y="3357563"/>
          <p14:tracePt t="86603" x="2014538" y="3357563"/>
          <p14:tracePt t="86621" x="2022475" y="3357563"/>
          <p14:tracePt t="86726" x="2022475" y="3379788"/>
          <p14:tracePt t="86732" x="2022475" y="3414713"/>
          <p14:tracePt t="86744" x="2014538" y="3471863"/>
          <p14:tracePt t="86759" x="2008188" y="3522663"/>
          <p14:tracePt t="86774" x="1993900" y="3579813"/>
          <p14:tracePt t="86791" x="1993900" y="3643313"/>
          <p14:tracePt t="86808" x="1993900" y="3743325"/>
          <p14:tracePt t="86825" x="2014538" y="3822700"/>
          <p14:tracePt t="86842" x="2028825" y="3871913"/>
          <p14:tracePt t="86859" x="2065338" y="3951288"/>
          <p14:tracePt t="86876" x="2085975" y="4000500"/>
          <p14:tracePt t="86893" x="2108200" y="4029075"/>
          <p14:tracePt t="86910" x="2114550" y="4051300"/>
          <p14:tracePt t="86927" x="2114550" y="4065588"/>
          <p14:tracePt t="86991" x="2114550" y="4071938"/>
          <p14:tracePt t="87020" x="2114550" y="4079875"/>
          <p14:tracePt t="87026" x="2114550" y="4086225"/>
          <p14:tracePt t="87035" x="2114550" y="4094163"/>
          <p14:tracePt t="87046" x="2114550" y="4108450"/>
          <p14:tracePt t="87063" x="2114550" y="4143375"/>
          <p14:tracePt t="87080" x="2100263" y="4157663"/>
          <p14:tracePt t="87098" x="2093913" y="4157663"/>
          <p14:tracePt t="87186" x="2085975" y="4157663"/>
          <p14:tracePt t="87208" x="2085975" y="4151313"/>
          <p14:tracePt t="87214" x="2085975" y="4143375"/>
          <p14:tracePt t="87222" x="2079625" y="4137025"/>
          <p14:tracePt t="87235" x="2071688" y="4122738"/>
          <p14:tracePt t="87252" x="2065338" y="4065588"/>
          <p14:tracePt t="87258" x="2065338" y="4043363"/>
          <p14:tracePt t="87271" x="2065338" y="4022725"/>
          <p14:tracePt t="87287" x="2071688" y="3986213"/>
          <p14:tracePt t="87302" x="2085975" y="3943350"/>
          <p14:tracePt t="87320" x="2143125" y="3865563"/>
          <p14:tracePt t="87336" x="2171700" y="3851275"/>
          <p14:tracePt t="87352" x="2200275" y="3822700"/>
          <p14:tracePt t="87370" x="2228850" y="3786188"/>
          <p14:tracePt t="87387" x="2236788" y="3743325"/>
          <p14:tracePt t="87404" x="2251075" y="3700463"/>
          <p14:tracePt t="87425" x="2265363" y="3622675"/>
          <p14:tracePt t="87441" x="2265363" y="3608388"/>
          <p14:tracePt t="87694" x="2265363" y="3614738"/>
          <p14:tracePt t="87696" x="2265363" y="3622675"/>
          <p14:tracePt t="87719" x="2265363" y="3657600"/>
          <p14:tracePt t="87730" x="2265363" y="3671888"/>
          <p14:tracePt t="87745" x="2271713" y="3714750"/>
          <p14:tracePt t="87762" x="2279650" y="3736975"/>
          <p14:tracePt t="87765" x="2279650" y="3743325"/>
          <p14:tracePt t="87781" x="2293938" y="3751263"/>
          <p14:tracePt t="87796" x="2322513" y="3765550"/>
          <p14:tracePt t="87798" x="2336800" y="3765550"/>
          <p14:tracePt t="87814" x="2371725" y="3794125"/>
          <p14:tracePt t="87834" x="2393950" y="3814763"/>
          <p14:tracePt t="87849" x="2465388" y="3865563"/>
          <p14:tracePt t="87866" x="2565400" y="3951288"/>
          <p14:tracePt t="87884" x="2679700" y="4022725"/>
          <p14:tracePt t="87898" x="2708275" y="4029075"/>
          <p14:tracePt t="87915" x="2757488" y="4051300"/>
          <p14:tracePt t="87933" x="2771775" y="4057650"/>
          <p14:tracePt t="87968" x="2779713" y="4057650"/>
          <p14:tracePt t="87994" x="2794000" y="4065588"/>
          <p14:tracePt t="88003" x="2800350" y="4065588"/>
          <p14:tracePt t="88018" x="2808288" y="4065588"/>
          <p14:tracePt t="88035" x="2814638" y="4065588"/>
          <p14:tracePt t="88176" x="2800350" y="4065588"/>
          <p14:tracePt t="88180" x="2771775" y="4051300"/>
          <p14:tracePt t="88190" x="2757488" y="4043363"/>
          <p14:tracePt t="88206" x="2722563" y="4029075"/>
          <p14:tracePt t="88222" x="2657475" y="4008438"/>
          <p14:tracePt t="88239" x="2608263" y="4000500"/>
          <p14:tracePt t="88256" x="2593975" y="3986213"/>
          <p14:tracePt t="88259" x="2579688" y="3979863"/>
          <p14:tracePt t="88275" x="2557463" y="3965575"/>
          <p14:tracePt t="88295" x="2536825" y="3957638"/>
          <p14:tracePt t="88310" x="2514600" y="3943350"/>
          <p14:tracePt t="88324" x="2451100" y="3929063"/>
          <p14:tracePt t="88342" x="2400300" y="3922713"/>
          <p14:tracePt t="88358" x="2351088" y="3894138"/>
          <p14:tracePt t="88360" x="2328863" y="3894138"/>
          <p14:tracePt t="88376" x="2308225" y="3886200"/>
          <p14:tracePt t="88393" x="2293938" y="3879850"/>
          <p14:tracePt t="88455" x="2293938" y="3871913"/>
          <p14:tracePt t="88571" x="2293938" y="3865563"/>
          <p14:tracePt t="88838" x="2300288" y="3865563"/>
          <p14:tracePt t="88845" x="2314575" y="3865563"/>
          <p14:tracePt t="88862" x="2336800" y="3865563"/>
          <p14:tracePt t="88869" x="2351088" y="3871913"/>
          <p14:tracePt t="88887" x="2393950" y="3871913"/>
          <p14:tracePt t="88903" x="2422525" y="3886200"/>
          <p14:tracePt t="88921" x="2457450" y="3900488"/>
          <p14:tracePt t="88938" x="2479675" y="3914775"/>
          <p14:tracePt t="88955" x="2486025" y="3929063"/>
          <p14:tracePt t="88972" x="2508250" y="3943350"/>
          <p14:tracePt t="88989" x="2528888" y="3957638"/>
          <p14:tracePt t="89006" x="2551113" y="3971925"/>
          <p14:tracePt t="89022" x="2571750" y="3971925"/>
          <p14:tracePt t="89024" x="2586038" y="3971925"/>
          <p14:tracePt t="89040" x="2622550" y="3986213"/>
          <p14:tracePt t="89056" x="2643188" y="3994150"/>
          <p14:tracePt t="89075" x="2651125" y="4008438"/>
          <p14:tracePt t="89092" x="2679700" y="4029075"/>
          <p14:tracePt t="89109" x="2722563" y="4071938"/>
          <p14:tracePt t="89126" x="2751138" y="4108450"/>
          <p14:tracePt t="89142" x="2786063" y="4122738"/>
          <p14:tracePt t="89160" x="2814638" y="4137025"/>
          <p14:tracePt t="89176" x="2836863" y="4137025"/>
          <p14:tracePt t="89349" x="2843213" y="4137025"/>
          <p14:tracePt t="89354" x="2843213" y="4129088"/>
          <p14:tracePt t="89692" x="2851150" y="4129088"/>
          <p14:tracePt t="89801" x="2851150" y="4122738"/>
          <p14:tracePt t="89885" x="2857500" y="4114800"/>
          <p14:tracePt t="89898" x="2857500" y="4108450"/>
          <p14:tracePt t="89909" x="2865438" y="4100513"/>
          <p14:tracePt t="89923" x="2865438" y="4094163"/>
          <p14:tracePt t="89931" x="2865438" y="4086225"/>
          <p14:tracePt t="89944" x="2865438" y="4079875"/>
          <p14:tracePt t="89960" x="2865438" y="4051300"/>
          <p14:tracePt t="89977" x="2865438" y="3986213"/>
          <p14:tracePt t="89994" x="2865438" y="3957638"/>
          <p14:tracePt t="90012" x="2865438" y="3914775"/>
          <p14:tracePt t="90028" x="2865438" y="3879850"/>
          <p14:tracePt t="90046" x="2865438" y="3829050"/>
          <p14:tracePt t="90063" x="2865438" y="3771900"/>
          <p14:tracePt t="90085" x="2871788" y="3722688"/>
          <p14:tracePt t="90100" x="2871788" y="3700463"/>
          <p14:tracePt t="90114" x="2879725" y="3665538"/>
          <p14:tracePt t="90131" x="2879725" y="3636963"/>
          <p14:tracePt t="90147" x="2886075" y="3594100"/>
          <p14:tracePt t="90166" x="2886075" y="3565525"/>
          <p14:tracePt t="90183" x="2886075" y="3543300"/>
          <p14:tracePt t="90200" x="2886075" y="3529013"/>
          <p14:tracePt t="90217" x="2886075" y="3522663"/>
          <p14:tracePt t="90233" x="2886075" y="3514725"/>
          <p14:tracePt t="90284" x="2886075" y="3508375"/>
          <p14:tracePt t="90309" x="2894013" y="3508375"/>
          <p14:tracePt t="91846" x="2900363" y="3508375"/>
          <p14:tracePt t="91852" x="2908300" y="3514725"/>
          <p14:tracePt t="91863" x="2914650" y="3522663"/>
          <p14:tracePt t="91869" x="2928938" y="3529013"/>
          <p14:tracePt t="91887" x="2957513" y="3543300"/>
          <p14:tracePt t="91904" x="2986088" y="3551238"/>
          <p14:tracePt t="91919" x="3028950" y="3571875"/>
          <p14:tracePt t="91921" x="3043238" y="3571875"/>
          <p14:tracePt t="91937" x="3122613" y="3594100"/>
          <p14:tracePt t="91954" x="3200400" y="3608388"/>
          <p14:tracePt t="91972" x="3300413" y="3629025"/>
          <p14:tracePt t="91988" x="3429000" y="3643313"/>
          <p14:tracePt t="92006" x="3594100" y="3657600"/>
          <p14:tracePt t="92026" x="3765550" y="3686175"/>
          <p14:tracePt t="92039" x="3829050" y="3694113"/>
          <p14:tracePt t="92056" x="3886200" y="3694113"/>
          <p14:tracePt t="92073" x="3986213" y="3729038"/>
          <p14:tracePt t="92090" x="4108450" y="3751263"/>
          <p14:tracePt t="92107" x="4265613" y="3751263"/>
          <p14:tracePt t="92125" x="4457700" y="3771900"/>
          <p14:tracePt t="92141" x="4614863" y="3779838"/>
          <p14:tracePt t="92159" x="4743450" y="3779838"/>
          <p14:tracePt t="92175" x="4886325" y="3779838"/>
          <p14:tracePt t="92192" x="5029200" y="3794125"/>
          <p14:tracePt t="92210" x="5237163" y="3829050"/>
          <p14:tracePt t="92230" x="5322888" y="3829050"/>
          <p14:tracePt t="92245" x="5386388" y="3822700"/>
          <p14:tracePt t="92261" x="5400675" y="3822700"/>
          <p14:tracePt t="92377" x="5394325" y="3822700"/>
          <p14:tracePt t="92399" x="5386388" y="3822700"/>
          <p14:tracePt t="92415" x="5380038" y="3829050"/>
          <p14:tracePt t="92425" x="5372100" y="3836988"/>
          <p14:tracePt t="92432" x="5357813" y="3836988"/>
          <p14:tracePt t="92449" x="5329238" y="3857625"/>
          <p14:tracePt t="92465" x="5300663" y="3871913"/>
          <p14:tracePt t="92482" x="5280025" y="3879850"/>
          <p14:tracePt t="92534" x="5272088" y="3857625"/>
          <p14:tracePt t="92541" x="5265738" y="3843338"/>
          <p14:tracePt t="92553" x="5257800" y="3829050"/>
          <p14:tracePt t="92571" x="5222875" y="3729038"/>
          <p14:tracePt t="92584" x="5208588" y="3694113"/>
          <p14:tracePt t="92602" x="5200650" y="3608388"/>
          <p14:tracePt t="92619" x="5200650" y="3571875"/>
          <p14:tracePt t="92636" x="5200650" y="3551238"/>
          <p14:tracePt t="92653" x="5200650" y="3522663"/>
          <p14:tracePt t="92670" x="5208588" y="3500438"/>
          <p14:tracePt t="92686" x="5208588" y="3494088"/>
          <p14:tracePt t="92704" x="5208588" y="3486150"/>
          <p14:tracePt t="92878" x="5208588" y="3479800"/>
          <p14:tracePt t="92970" x="5200650" y="3479800"/>
          <p14:tracePt t="92978" x="5194300" y="3479800"/>
          <p14:tracePt t="93002" x="5186363" y="3479800"/>
          <p14:tracePt t="93010" x="5180013" y="3479800"/>
          <p14:tracePt t="93020" x="5180013" y="3471863"/>
          <p14:tracePt t="93027" x="5165725" y="3471863"/>
          <p14:tracePt t="93048" x="5157788" y="3471863"/>
          <p14:tracePt t="93071" x="5143500" y="3471863"/>
          <p14:tracePt t="98306" x="5143500" y="3465513"/>
          <p14:tracePt t="98324" x="5151438" y="3465513"/>
          <p14:tracePt t="98330" x="5172075" y="3457575"/>
          <p14:tracePt t="98350" x="5200650" y="3457575"/>
          <p14:tracePt t="98361" x="5214938" y="3457575"/>
          <p14:tracePt t="98377" x="5265738" y="3471863"/>
          <p14:tracePt t="98395" x="5308600" y="3471863"/>
          <p14:tracePt t="98411" x="5357813" y="3471863"/>
          <p14:tracePt t="98432" x="5457825" y="3479800"/>
          <p14:tracePt t="98446" x="5522913" y="3486150"/>
          <p14:tracePt t="98464" x="5572125" y="3486150"/>
          <p14:tracePt t="98480" x="5586413" y="3486150"/>
          <p14:tracePt t="98497" x="5608638" y="3486150"/>
          <p14:tracePt t="98518" x="5651500" y="3486150"/>
          <p14:tracePt t="98531" x="5729288" y="3494088"/>
          <p14:tracePt t="98548" x="5794375" y="3500438"/>
          <p14:tracePt t="98566" x="5857875" y="3508375"/>
          <p14:tracePt t="98585" x="5994400" y="3508375"/>
          <p14:tracePt t="98599" x="6094413" y="3508375"/>
          <p14:tracePt t="98617" x="6215063" y="3522663"/>
          <p14:tracePt t="98633" x="6315075" y="3536950"/>
          <p14:tracePt t="98650" x="6451600" y="3551238"/>
          <p14:tracePt t="98667" x="6557963" y="3557588"/>
          <p14:tracePt t="98684" x="6672263" y="3557588"/>
          <p14:tracePt t="98701" x="6894513" y="3579813"/>
          <p14:tracePt t="98719" x="7037388" y="3565525"/>
          <p14:tracePt t="98739" x="7172325" y="3565525"/>
          <p14:tracePt t="98753" x="7251700" y="3565525"/>
          <p14:tracePt t="98757" x="7272338" y="3565525"/>
          <p14:tracePt t="98770" x="7286625" y="3565525"/>
          <p14:tracePt t="98788" x="7315200" y="3565525"/>
          <p14:tracePt t="98820" x="7323138" y="3565525"/>
          <p14:tracePt t="98860" x="7329488" y="3565525"/>
          <p14:tracePt t="98869" x="7337425" y="3565525"/>
          <p14:tracePt t="98895" x="7343775" y="3565525"/>
          <p14:tracePt t="98898" x="7351713" y="3565525"/>
          <p14:tracePt t="98910" x="7366000" y="3551238"/>
          <p14:tracePt t="98924" x="7380288" y="3551238"/>
          <p14:tracePt t="98941" x="7386638" y="3543300"/>
          <p14:tracePt t="98957" x="7394575" y="3543300"/>
          <p14:tracePt t="99100" x="7394575" y="3536950"/>
          <p14:tracePt t="99170" x="7386638" y="3536950"/>
          <p14:tracePt t="99186" x="7380288" y="3536950"/>
          <p14:tracePt t="99210" x="7366000" y="3536950"/>
          <p14:tracePt t="99221" x="7366000" y="3529013"/>
          <p14:tracePt t="99235" x="7358063" y="3529013"/>
          <p14:tracePt t="99253" x="7351713" y="3529013"/>
          <p14:tracePt t="99265" x="7343775" y="3529013"/>
          <p14:tracePt t="99284" x="7337425" y="3529013"/>
          <p14:tracePt t="99299" x="7329488" y="3522663"/>
          <p14:tracePt t="99315" x="7315200" y="3522663"/>
          <p14:tracePt t="99334" x="7300913" y="3514725"/>
          <p14:tracePt t="99351" x="7286625" y="3514725"/>
          <p14:tracePt t="99368" x="7272338" y="3514725"/>
          <p14:tracePt t="99383" x="7265988" y="3508375"/>
          <p14:tracePt t="99401" x="7251700" y="3508375"/>
          <p14:tracePt t="99436" x="7229475" y="3508375"/>
          <p14:tracePt t="99451" x="7223125" y="3500438"/>
          <p14:tracePt t="99469" x="7194550" y="3500438"/>
          <p14:tracePt t="99485" x="7172325" y="3494088"/>
          <p14:tracePt t="99503" x="7151688" y="3486150"/>
          <p14:tracePt t="99519" x="7129463" y="3479800"/>
          <p14:tracePt t="99537" x="7100888" y="3471863"/>
          <p14:tracePt t="99556" x="7086600" y="3471863"/>
          <p14:tracePt t="99571" x="7065963" y="3465513"/>
          <p14:tracePt t="99589" x="7037388" y="3451225"/>
          <p14:tracePt t="99605" x="7015163" y="3451225"/>
          <p14:tracePt t="99621" x="6994525" y="3443288"/>
          <p14:tracePt t="99639" x="6972300" y="3436938"/>
          <p14:tracePt t="99657" x="6943725" y="3436938"/>
          <p14:tracePt t="99673" x="6923088" y="3429000"/>
          <p14:tracePt t="99691" x="6900863" y="3429000"/>
          <p14:tracePt t="99706" x="6872288" y="3422650"/>
          <p14:tracePt t="99730" x="6843713" y="3408363"/>
          <p14:tracePt t="99741" x="6843713" y="3400425"/>
          <p14:tracePt t="99759" x="6829425" y="3400425"/>
          <p14:tracePt t="99775" x="6815138" y="3400425"/>
          <p14:tracePt t="99793" x="6815138" y="3394075"/>
          <p14:tracePt t="99810" x="6800850" y="3386138"/>
          <p14:tracePt t="99827" x="6786563" y="3386138"/>
          <p14:tracePt t="99844" x="6772275" y="3379788"/>
          <p14:tracePt t="99861" x="6772275" y="3371850"/>
          <p14:tracePt t="99879" x="6757988" y="3365500"/>
          <p14:tracePt t="99894" x="6737350" y="3357563"/>
          <p14:tracePt t="99912" x="6723063" y="3357563"/>
          <p14:tracePt t="99928" x="6708775" y="3357563"/>
          <p14:tracePt t="103513" x="6700838" y="3357563"/>
          <p14:tracePt t="103521" x="6700838" y="3351213"/>
          <p14:tracePt t="103531" x="6686550" y="3351213"/>
          <p14:tracePt t="103556" x="6680200" y="3351213"/>
          <p14:tracePt t="103562" x="6672263" y="3351213"/>
          <p14:tracePt t="103577" x="6672263" y="3343275"/>
          <p14:tracePt t="103591" x="6665913" y="3343275"/>
          <p14:tracePt t="105719" x="6665913" y="3351213"/>
          <p14:tracePt t="106008" x="6665913" y="3357563"/>
          <p14:tracePt t="106064" x="6665913" y="3365500"/>
          <p14:tracePt t="106093" x="6665913" y="3371850"/>
          <p14:tracePt t="106110" x="6672263" y="3379788"/>
          <p14:tracePt t="106117" x="6672263" y="3386138"/>
          <p14:tracePt t="106131" x="6672263" y="3394075"/>
          <p14:tracePt t="106148" x="6672263" y="3408363"/>
          <p14:tracePt t="106166" x="6680200" y="3414713"/>
          <p14:tracePt t="106183" x="6680200" y="3429000"/>
          <p14:tracePt t="106199" x="6680200" y="3443288"/>
          <p14:tracePt t="106216" x="6680200" y="3451225"/>
          <p14:tracePt t="106233" x="6672263" y="3486150"/>
          <p14:tracePt t="106250" x="6657975" y="3514725"/>
          <p14:tracePt t="106270" x="6657975" y="3551238"/>
          <p14:tracePt t="106286" x="6643688" y="3579813"/>
          <p14:tracePt t="106287" x="6637338" y="3586163"/>
          <p14:tracePt t="106301" x="6629400" y="3608388"/>
          <p14:tracePt t="106320" x="6623050" y="3657600"/>
          <p14:tracePt t="106336" x="6615113" y="3679825"/>
          <p14:tracePt t="106353" x="6586538" y="3694113"/>
          <p14:tracePt t="106369" x="6537325" y="3714750"/>
          <p14:tracePt t="106387" x="6429375" y="3729038"/>
          <p14:tracePt t="106403" x="6337300" y="3729038"/>
          <p14:tracePt t="106421" x="6272213" y="3729038"/>
          <p14:tracePt t="106437" x="6172200" y="3729038"/>
          <p14:tracePt t="106454" x="6100763" y="3714750"/>
          <p14:tracePt t="106472" x="6051550" y="3714750"/>
          <p14:tracePt t="106489" x="6022975" y="3714750"/>
          <p14:tracePt t="106577" x="6022975" y="3708400"/>
          <p14:tracePt t="106585" x="6015038" y="3694113"/>
          <p14:tracePt t="106601" x="6015038" y="3686175"/>
          <p14:tracePt t="106611" x="6015038" y="3679825"/>
          <p14:tracePt t="106625" x="6008688" y="3657600"/>
          <p14:tracePt t="106660" x="6000750" y="3651250"/>
          <p14:tracePt t="106676" x="5986463" y="3643313"/>
          <p14:tracePt t="106693" x="5972175" y="3636963"/>
          <p14:tracePt t="106710" x="5951538" y="3636963"/>
          <p14:tracePt t="106728" x="5937250" y="3629025"/>
          <p14:tracePt t="106744" x="5929313" y="3622675"/>
          <p14:tracePt t="106762" x="5915025" y="3622675"/>
          <p14:tracePt t="106765" x="5915025" y="3614738"/>
          <p14:tracePt t="106778" x="5915025" y="3608388"/>
          <p14:tracePt t="106796" x="5915025" y="3594100"/>
          <p14:tracePt t="106813" x="5908675" y="3586163"/>
          <p14:tracePt t="106829" x="5900738" y="3579813"/>
          <p14:tracePt t="106847" x="5900738" y="3571875"/>
          <p14:tracePt t="106864" x="5894388" y="3557588"/>
          <p14:tracePt t="106968" x="5894388" y="3571875"/>
          <p14:tracePt t="106977" x="5894388" y="3586163"/>
          <p14:tracePt t="106984" x="5894388" y="3594100"/>
          <p14:tracePt t="107002" x="5894388" y="3608388"/>
          <p14:tracePt t="107017" x="5894388" y="3636963"/>
          <p14:tracePt t="107035" x="5894388" y="3665538"/>
          <p14:tracePt t="107051" x="5894388" y="3679825"/>
          <p14:tracePt t="107068" x="5872163" y="3743325"/>
          <p14:tracePt t="107085" x="5843588" y="3786188"/>
          <p14:tracePt t="107103" x="5829300" y="3843338"/>
          <p14:tracePt t="107120" x="5815013" y="3879850"/>
          <p14:tracePt t="107137" x="5800725" y="3922713"/>
          <p14:tracePt t="107153" x="5786438" y="3951288"/>
          <p14:tracePt t="107171" x="5780088" y="3957638"/>
          <p14:tracePt t="107189" x="5772150" y="3971925"/>
          <p14:tracePt t="107206" x="5765800" y="3979863"/>
          <p14:tracePt t="107241" x="5765800" y="3994150"/>
          <p14:tracePt t="107258" x="5757863" y="3994150"/>
          <p14:tracePt t="107273" x="5757863" y="4008438"/>
          <p14:tracePt t="107289" x="5751513" y="4014788"/>
          <p14:tracePt t="108609" x="5743575" y="4014788"/>
          <p14:tracePt t="108624" x="5743575" y="4022725"/>
          <p14:tracePt t="108639" x="5737225" y="4022725"/>
          <p14:tracePt t="108647" x="5729288" y="4022725"/>
          <p14:tracePt t="108655" x="5722938" y="4022725"/>
          <p14:tracePt t="108670" x="5700713" y="4022725"/>
          <p14:tracePt t="108687" x="5694363" y="4022725"/>
          <p14:tracePt t="108704" x="5672138" y="4022725"/>
          <p14:tracePt t="108721" x="5657850" y="4022725"/>
          <p14:tracePt t="108738" x="5637213" y="4037013"/>
          <p14:tracePt t="108756" x="5594350" y="4057650"/>
          <p14:tracePt t="108772" x="5572125" y="4071938"/>
          <p14:tracePt t="108789" x="5551488" y="4079875"/>
          <p14:tracePt t="108806" x="5529263" y="4086225"/>
          <p14:tracePt t="108823" x="5508625" y="4094163"/>
          <p14:tracePt t="108842" x="5500688" y="4094163"/>
          <p14:tracePt t="108857" x="5486400" y="4100513"/>
          <p14:tracePt t="108878" x="5480050" y="4100513"/>
          <p14:tracePt t="108911" x="5465763" y="4114800"/>
          <p14:tracePt t="108942" x="5457825" y="4122738"/>
          <p14:tracePt t="109063" x="5457825" y="4129088"/>
          <p14:tracePt t="109077" x="5457825" y="4137025"/>
          <p14:tracePt t="109093" x="5457825" y="4143375"/>
          <p14:tracePt t="109119" x="5457825" y="4151313"/>
          <p14:tracePt t="109138" x="5457825" y="4157663"/>
          <p14:tracePt t="109155" x="5457825" y="4165600"/>
          <p14:tracePt t="109458" x="5457825" y="4171950"/>
          <p14:tracePt t="109499" x="5457825" y="4179888"/>
          <p14:tracePt t="109507" x="5457825" y="4186238"/>
          <p14:tracePt t="109516" x="5457825" y="4200525"/>
          <p14:tracePt t="109522" x="5451475" y="4229100"/>
          <p14:tracePt t="109540" x="5443538" y="4279900"/>
          <p14:tracePt t="109557" x="5422900" y="4322763"/>
          <p14:tracePt t="109573" x="5408613" y="4337050"/>
          <p14:tracePt t="109575" x="5408613" y="4357688"/>
          <p14:tracePt t="109591" x="5408613" y="4365625"/>
          <p14:tracePt t="109607" x="5394325" y="4371975"/>
          <p14:tracePt t="109624" x="5380038" y="4394200"/>
          <p14:tracePt t="109643" x="5372100" y="4422775"/>
          <p14:tracePt t="109659" x="5351463" y="4443413"/>
          <p14:tracePt t="109676" x="5329238" y="4471988"/>
          <p14:tracePt t="109696" x="5286375" y="4500563"/>
          <p14:tracePt t="109712" x="5272088" y="4514850"/>
          <p14:tracePt t="109728" x="5229225" y="4537075"/>
          <p14:tracePt t="109746" x="5200650" y="4565650"/>
          <p14:tracePt t="109762" x="5180013" y="4594225"/>
          <p14:tracePt t="109766" x="5165725" y="4608513"/>
          <p14:tracePt t="109781" x="5137150" y="4657725"/>
          <p14:tracePt t="109797" x="5086350" y="4729163"/>
          <p14:tracePt t="109812" x="5037138" y="4765675"/>
          <p14:tracePt t="109829" x="4965700" y="4829175"/>
          <p14:tracePt t="109846" x="4914900" y="4872038"/>
          <p14:tracePt t="109863" x="4865688" y="4929188"/>
          <p14:tracePt t="109880" x="4722813" y="4986338"/>
          <p14:tracePt t="109900" x="4600575" y="5051425"/>
          <p14:tracePt t="109916" x="4451350" y="5129213"/>
          <p14:tracePt t="109931" x="4343400" y="5151438"/>
          <p14:tracePt t="109948" x="4186238" y="5229225"/>
          <p14:tracePt t="109966" x="3871913" y="5386388"/>
          <p14:tracePt t="109982" x="3636963" y="5443538"/>
          <p14:tracePt t="109999" x="3408363" y="5500688"/>
          <p14:tracePt t="110016" x="3200400" y="5514975"/>
          <p14:tracePt t="110034" x="3008313" y="5522913"/>
          <p14:tracePt t="110054" x="2786063" y="5551488"/>
          <p14:tracePt t="110070" x="2686050" y="5565775"/>
          <p14:tracePt t="110086" x="2593975" y="5565775"/>
          <p14:tracePt t="110102" x="2514600" y="5565775"/>
          <p14:tracePt t="110120" x="2408238" y="5565775"/>
          <p14:tracePt t="110135" x="2322513" y="5565775"/>
          <p14:tracePt t="110155" x="2236788" y="5551488"/>
          <p14:tracePt t="110172" x="2179638" y="5543550"/>
          <p14:tracePt t="110188" x="2114550" y="5543550"/>
          <p14:tracePt t="110204" x="2043113" y="5529263"/>
          <p14:tracePt t="110220" x="1965325" y="5529263"/>
          <p14:tracePt t="110242" x="1828800" y="5508625"/>
          <p14:tracePt t="110258" x="1779588" y="5494338"/>
          <p14:tracePt t="110272" x="1751013" y="5486400"/>
          <p14:tracePt t="110289" x="1736725" y="5480050"/>
          <p14:tracePt t="110310" x="1708150" y="5451475"/>
          <p14:tracePt t="110326" x="1693863" y="5437188"/>
          <p14:tracePt t="110357" x="1665288" y="5422900"/>
          <p14:tracePt t="110381" x="1657350" y="5408613"/>
          <p14:tracePt t="110391" x="1657350" y="5400675"/>
          <p14:tracePt t="110408" x="1651000" y="5400675"/>
          <p14:tracePt t="110426" x="1643063" y="5386388"/>
          <p14:tracePt t="110442" x="1628775" y="5380038"/>
          <p14:tracePt t="110459" x="1614488" y="5365750"/>
          <p14:tracePt t="110476" x="1608138" y="5357813"/>
          <p14:tracePt t="110510" x="1600200" y="5351463"/>
          <p14:tracePt t="110528" x="1593850" y="5343525"/>
          <p14:tracePt t="110544" x="1593850" y="5337175"/>
          <p14:tracePt t="110647" x="1593850" y="5343525"/>
          <p14:tracePt t="110654" x="1593850" y="5357813"/>
          <p14:tracePt t="110665" x="1593850" y="5365750"/>
          <p14:tracePt t="110682" x="1571625" y="5400675"/>
          <p14:tracePt t="110698" x="1571625" y="5429250"/>
          <p14:tracePt t="110714" x="1557338" y="5451475"/>
          <p14:tracePt t="110731" x="1536700" y="5486400"/>
          <p14:tracePt t="110749" x="1522413" y="5508625"/>
          <p14:tracePt t="110766" x="1514475" y="5543550"/>
          <p14:tracePt t="110783" x="1508125" y="5557838"/>
          <p14:tracePt t="110800" x="1493838" y="5565775"/>
          <p14:tracePt t="110820" x="1485900" y="5572125"/>
          <p14:tracePt t="110991" x="1493838" y="5586413"/>
          <p14:tracePt t="110999" x="1514475" y="5608638"/>
          <p14:tracePt t="111007" x="1536700" y="5622925"/>
          <p14:tracePt t="111022" x="1622425" y="5665788"/>
          <p14:tracePt t="111038" x="1685925" y="5722938"/>
          <p14:tracePt t="111056" x="1736725" y="5780088"/>
          <p14:tracePt t="111072" x="1800225" y="5837238"/>
          <p14:tracePt t="111090" x="1822450" y="5865813"/>
          <p14:tracePt t="111107" x="1836738" y="5880100"/>
          <p14:tracePt t="111123" x="1843088" y="5886450"/>
          <p14:tracePt t="111141" x="1851025" y="5894388"/>
          <p14:tracePt t="111217" x="1857375" y="5894388"/>
          <p14:tracePt t="111358" x="1885950" y="5894388"/>
          <p14:tracePt t="111365" x="1908175" y="5900738"/>
          <p14:tracePt t="111375" x="1928813" y="5900738"/>
          <p14:tracePt t="111381" x="1965325" y="5900738"/>
          <p14:tracePt t="111401" x="2057400" y="5900738"/>
          <p14:tracePt t="111413" x="2171700" y="5865813"/>
          <p14:tracePt t="111431" x="2279650" y="5857875"/>
          <p14:tracePt t="111448" x="2393950" y="5808663"/>
          <p14:tracePt t="111465" x="2436813" y="5786438"/>
          <p14:tracePt t="111482" x="2465388" y="5780088"/>
          <p14:tracePt t="111500" x="2486025" y="5780088"/>
          <p14:tracePt t="111515" x="2514600" y="5780088"/>
          <p14:tracePt t="111532" x="2551113" y="5772150"/>
          <p14:tracePt t="111550" x="2608263" y="5772150"/>
          <p14:tracePt t="111566" x="2651125" y="5772150"/>
          <p14:tracePt t="111570" x="2671763" y="5772150"/>
          <p14:tracePt t="111587" x="2708275" y="5772150"/>
          <p14:tracePt t="111602" x="2736850" y="5765800"/>
          <p14:tracePt t="111618" x="2743200" y="5757863"/>
          <p14:tracePt t="111740" x="2751138" y="5757863"/>
          <p14:tracePt t="111772" x="2757488" y="5757863"/>
          <p14:tracePt t="111778" x="2771775" y="5751513"/>
          <p14:tracePt t="111795" x="2786063" y="5743575"/>
          <p14:tracePt t="111807" x="2800350" y="5715000"/>
          <p14:tracePt t="111824" x="2843213" y="5643563"/>
          <p14:tracePt t="111841" x="2871788" y="5529263"/>
          <p14:tracePt t="111857" x="2879725" y="5414963"/>
          <p14:tracePt t="111873" x="2879725" y="5265738"/>
          <p14:tracePt t="111891" x="2851150" y="5186363"/>
          <p14:tracePt t="111910" x="2836863" y="5151438"/>
          <p14:tracePt t="111924" x="2836863" y="5122863"/>
          <p14:tracePt t="111942" x="2828925" y="5108575"/>
          <p14:tracePt t="112032" x="2828925" y="5100638"/>
          <p14:tracePt t="112046" x="2828925" y="5094288"/>
          <p14:tracePt t="112052" x="2828925" y="5086350"/>
          <p14:tracePt t="112067" x="2822575" y="5072063"/>
          <p14:tracePt t="112080" x="2822575" y="5057775"/>
          <p14:tracePt t="112243" x="2794000" y="5051425"/>
          <p14:tracePt t="112251" x="2757488" y="5043488"/>
          <p14:tracePt t="112256" x="2722563" y="5043488"/>
          <p14:tracePt t="112271" x="2686050" y="5037138"/>
          <p14:tracePt t="112285" x="2608263" y="5029200"/>
          <p14:tracePt t="112300" x="2514600" y="5014913"/>
          <p14:tracePt t="112317" x="2400300" y="4986338"/>
          <p14:tracePt t="112334" x="2379663" y="4972050"/>
          <p14:tracePt t="112352" x="2371725" y="4972050"/>
          <p14:tracePt t="112999" x="2365375" y="4972050"/>
          <p14:tracePt t="113194" x="2357438" y="4972050"/>
          <p14:tracePt t="113289" x="2351088" y="4972050"/>
          <p14:tracePt t="113428" x="2343150" y="4972050"/>
          <p14:tracePt t="113444" x="2343150" y="4965700"/>
          <p14:tracePt t="113450" x="2336800" y="4965700"/>
          <p14:tracePt t="113459" x="2328863" y="4965700"/>
          <p14:tracePt t="113475" x="2322513" y="4965700"/>
          <p14:tracePt t="113492" x="2308225" y="4965700"/>
          <p14:tracePt t="114030" x="2300288" y="4965700"/>
          <p14:tracePt t="114078" x="2293938" y="4957763"/>
          <p14:tracePt t="114084" x="2286000" y="4957763"/>
          <p14:tracePt t="114140" x="2279650" y="4957763"/>
          <p14:tracePt t="114428" x="2271713" y="4951413"/>
          <p14:tracePt t="114448" x="2265363" y="4951413"/>
          <p14:tracePt t="114465" x="2257425" y="4943475"/>
          <p14:tracePt t="114480" x="2251075" y="4943475"/>
          <p14:tracePt t="114975" x="2243138" y="4943475"/>
          <p14:tracePt t="115006" x="2236788" y="4943475"/>
          <p14:tracePt t="115013" x="2228850" y="4943475"/>
          <p14:tracePt t="115026" x="2228850" y="4937125"/>
          <p14:tracePt t="115045" x="2214563" y="4937125"/>
          <p14:tracePt t="115116" x="2208213" y="4937125"/>
          <p14:tracePt t="115148" x="2200275" y="4937125"/>
          <p14:tracePt t="115154" x="2200275" y="4929188"/>
          <p14:tracePt t="115186" x="2193925" y="4929188"/>
          <p14:tracePt t="115201" x="2185988" y="4929188"/>
          <p14:tracePt t="115217" x="2185988" y="4922838"/>
          <p14:tracePt t="117080" x="2193925" y="4922838"/>
          <p14:tracePt t="117099" x="2208213" y="4922838"/>
          <p14:tracePt t="117107" x="2222500" y="4922838"/>
          <p14:tracePt t="117114" x="2228850" y="4922838"/>
          <p14:tracePt t="117123" x="2243138" y="4929188"/>
          <p14:tracePt t="117139" x="2279650" y="4943475"/>
          <p14:tracePt t="117156" x="2357438" y="4951413"/>
          <p14:tracePt t="117172" x="2422525" y="4979988"/>
          <p14:tracePt t="117190" x="2522538" y="4986338"/>
          <p14:tracePt t="117206" x="2628900" y="5008563"/>
          <p14:tracePt t="117228" x="2728913" y="5029200"/>
          <p14:tracePt t="117241" x="2751138" y="5029200"/>
          <p14:tracePt t="117258" x="2786063" y="5037138"/>
          <p14:tracePt t="117275" x="2800350" y="5037138"/>
          <p14:tracePt t="117292" x="2851150" y="5057775"/>
          <p14:tracePt t="117309" x="2894013" y="5065713"/>
          <p14:tracePt t="117326" x="2936875" y="5080000"/>
          <p14:tracePt t="117344" x="2965450" y="5086350"/>
          <p14:tracePt t="117360" x="2971800" y="5086350"/>
          <p14:tracePt t="117459" x="2971800" y="5094288"/>
          <p14:tracePt t="117468" x="2971800" y="5108575"/>
          <p14:tracePt t="117483" x="2971800" y="5137150"/>
          <p14:tracePt t="117496" x="2971800" y="5157788"/>
          <p14:tracePt t="117517" x="2957513" y="5200650"/>
          <p14:tracePt t="117531" x="2957513" y="5237163"/>
          <p14:tracePt t="117547" x="2943225" y="5257800"/>
          <p14:tracePt t="117565" x="2936875" y="5265738"/>
          <p14:tracePt t="117582" x="2928938" y="5308600"/>
          <p14:tracePt t="117599" x="2922588" y="5329238"/>
          <p14:tracePt t="117616" x="2908300" y="5380038"/>
          <p14:tracePt t="117637" x="2886075" y="5465763"/>
          <p14:tracePt t="117650" x="2879725" y="5486400"/>
          <p14:tracePt t="117667" x="2871788" y="5522913"/>
          <p14:tracePt t="117684" x="2857500" y="5537200"/>
          <p14:tracePt t="117703" x="2851150" y="5551488"/>
          <p14:tracePt t="117724" x="2836863" y="5557838"/>
          <p14:tracePt t="117811" x="2828925" y="5557838"/>
          <p14:tracePt t="117836" x="2822575" y="5557838"/>
          <p14:tracePt t="117840" x="2814638" y="5557838"/>
          <p14:tracePt t="117858" x="2794000" y="5537200"/>
          <p14:tracePt t="117872" x="2757488" y="5508625"/>
          <p14:tracePt t="117889" x="2708275" y="5443538"/>
          <p14:tracePt t="117906" x="2651125" y="5372100"/>
          <p14:tracePt t="117922" x="2608263" y="5300663"/>
          <p14:tracePt t="117940" x="2593975" y="5243513"/>
          <p14:tracePt t="117957" x="2536825" y="5157788"/>
          <p14:tracePt t="117974" x="2486025" y="5108575"/>
          <p14:tracePt t="117991" x="2457450" y="5086350"/>
          <p14:tracePt t="118008" x="2400300" y="5057775"/>
          <p14:tracePt t="118024" x="2365375" y="5037138"/>
          <p14:tracePt t="118042" x="2314575" y="5008563"/>
          <p14:tracePt t="118059" x="2293938" y="5000625"/>
          <p14:tracePt t="118061" x="2279650" y="4994275"/>
          <p14:tracePt t="118076" x="2265363" y="4986338"/>
          <p14:tracePt t="118110" x="2257425" y="4979988"/>
          <p14:tracePt t="118127" x="2251075" y="4979988"/>
          <p14:tracePt t="118144" x="2243138" y="4972050"/>
          <p14:tracePt t="118161" x="2228850" y="4972050"/>
          <p14:tracePt t="118178" x="2222500" y="4965700"/>
          <p14:tracePt t="118195" x="2208213" y="4957763"/>
          <p14:tracePt t="118213" x="2179638" y="4957763"/>
          <p14:tracePt t="118230" x="2171700" y="4957763"/>
          <p14:tracePt t="118247" x="2157413" y="4957763"/>
          <p14:tracePt t="118561" x="2157413" y="4951413"/>
          <p14:tracePt t="118570" x="2151063" y="4951413"/>
          <p14:tracePt t="118874" x="2143125" y="4951413"/>
          <p14:tracePt t="118889" x="2136775" y="4951413"/>
          <p14:tracePt t="118913" x="2136775" y="4943475"/>
          <p14:tracePt t="119241" x="2128838" y="4943475"/>
          <p14:tracePt t="119272" x="2122488" y="4943475"/>
          <p14:tracePt t="119468" x="2114550" y="4943475"/>
          <p14:tracePt t="119491" x="2108200" y="4943475"/>
          <p14:tracePt t="119569" x="2100263" y="4943475"/>
          <p14:tracePt t="119765" x="2093913" y="4943475"/>
          <p14:tracePt t="121397" x="2085975" y="4943475"/>
          <p14:tracePt t="121412" x="2079625" y="4943475"/>
          <p14:tracePt t="121459" x="2071688" y="4943475"/>
          <p14:tracePt t="121505" x="2065338" y="4943475"/>
          <p14:tracePt t="121678" x="2057400" y="4943475"/>
          <p14:tracePt t="121748" x="2051050" y="4943475"/>
          <p14:tracePt t="121768" x="2043113" y="4943475"/>
          <p14:tracePt t="121798" x="2036763" y="4943475"/>
          <p14:tracePt t="121804" x="2022475" y="4951413"/>
          <p14:tracePt t="121809" x="2014538" y="4951413"/>
          <p14:tracePt t="121825" x="2000250" y="4951413"/>
          <p14:tracePt t="121841" x="1985963" y="4951413"/>
          <p14:tracePt t="121858" x="1971675" y="4965700"/>
          <p14:tracePt t="121877" x="1965325" y="4965700"/>
          <p14:tracePt t="121892" x="1957388" y="4972050"/>
          <p14:tracePt t="121909" x="1951038" y="4972050"/>
          <p14:tracePt t="121926" x="1943100" y="4972050"/>
          <p14:tracePt t="121962" x="1936750" y="4972050"/>
          <p14:tracePt t="121978" x="1928813" y="4972050"/>
          <p14:tracePt t="122116" x="1936750" y="4972050"/>
          <p14:tracePt t="122136" x="1943100" y="4972050"/>
          <p14:tracePt t="122248" x="1951038" y="4972050"/>
          <p14:tracePt t="122258" x="1957388" y="4979988"/>
          <p14:tracePt t="122274" x="1965325" y="4979988"/>
          <p14:tracePt t="122287" x="1979613" y="4979988"/>
          <p14:tracePt t="122302" x="2014538" y="4986338"/>
          <p14:tracePt t="122319" x="2051050" y="4994275"/>
          <p14:tracePt t="122336" x="2065338" y="5000625"/>
          <p14:tracePt t="122355" x="2079625" y="5000625"/>
          <p14:tracePt t="122372" x="2108200" y="5014913"/>
          <p14:tracePt t="122387" x="2114550" y="5014913"/>
          <p14:tracePt t="122403" x="2122488" y="5022850"/>
          <p14:tracePt t="122427" x="2136775" y="5022850"/>
          <p14:tracePt t="122440" x="2157413" y="5022850"/>
          <p14:tracePt t="122458" x="2171700" y="5029200"/>
          <p14:tracePt t="122474" x="2193925" y="5037138"/>
          <p14:tracePt t="122491" x="2200275" y="5037138"/>
          <p14:tracePt t="122508" x="2208213" y="5037138"/>
          <p14:tracePt t="122540" x="2208213" y="5043488"/>
          <p14:tracePt t="122561" x="2208213" y="5051425"/>
          <p14:tracePt t="122574" x="2214563" y="5051425"/>
          <p14:tracePt t="122592" x="2214563" y="5065713"/>
          <p14:tracePt t="122609" x="2214563" y="5072063"/>
          <p14:tracePt t="122625" x="2214563" y="5086350"/>
          <p14:tracePt t="122647" x="2214563" y="5094288"/>
          <p14:tracePt t="122660" x="2214563" y="5108575"/>
          <p14:tracePt t="122679" x="2214563" y="5114925"/>
          <p14:tracePt t="122695" x="2214563" y="5129213"/>
          <p14:tracePt t="122712" x="2208213" y="5129213"/>
          <p14:tracePt t="122729" x="2208213" y="5137150"/>
          <p14:tracePt t="122762" x="2208213" y="5143500"/>
          <p14:tracePt t="122779" x="2200275" y="5143500"/>
          <p14:tracePt t="122796" x="2185988" y="5157788"/>
          <p14:tracePt t="122813" x="2179638" y="5165725"/>
          <p14:tracePt t="122830" x="2171700" y="5180013"/>
          <p14:tracePt t="122848" x="2165350" y="5186363"/>
          <p14:tracePt t="122881" x="2165350" y="5194300"/>
          <p14:tracePt t="122898" x="2165350" y="5200650"/>
          <p14:tracePt t="122915" x="2165350" y="5208588"/>
          <p14:tracePt t="122933" x="2157413" y="5214938"/>
          <p14:tracePt t="122949" x="2151063" y="5229225"/>
          <p14:tracePt t="122967" x="2136775" y="5237163"/>
          <p14:tracePt t="122983" x="2136775" y="5243513"/>
          <p14:tracePt t="123000" x="2128838" y="5243513"/>
          <p14:tracePt t="123017" x="2128838" y="5251450"/>
          <p14:tracePt t="123035" x="2128838" y="5257800"/>
          <p14:tracePt t="123068" x="2128838" y="5265738"/>
          <p14:tracePt t="123085" x="2122488" y="5272088"/>
          <p14:tracePt t="123102" x="2122488" y="5280025"/>
          <p14:tracePt t="123226" x="2122488" y="5265738"/>
          <p14:tracePt t="123230" x="2122488" y="5237163"/>
          <p14:tracePt t="123238" x="2122488" y="5222875"/>
          <p14:tracePt t="123256" x="2128838" y="5186363"/>
          <p14:tracePt t="123273" x="2136775" y="5157788"/>
          <p14:tracePt t="123290" x="2136775" y="5137150"/>
          <p14:tracePt t="123307" x="2136775" y="5122863"/>
          <p14:tracePt t="123324" x="2136775" y="5108575"/>
          <p14:tracePt t="123342" x="2143125" y="5100638"/>
          <p14:tracePt t="123358" x="2143125" y="5080000"/>
          <p14:tracePt t="123375" x="2143125" y="5065713"/>
          <p14:tracePt t="123392" x="2151063" y="5014913"/>
          <p14:tracePt t="123411" x="2151063" y="4943475"/>
          <p14:tracePt t="123430" x="2143125" y="4922838"/>
          <p14:tracePt t="123443" x="2143125" y="4914900"/>
          <p14:tracePt t="123651" x="2143125" y="4922838"/>
          <p14:tracePt t="123660" x="2143125" y="4937125"/>
          <p14:tracePt t="123669" x="2157413" y="4957763"/>
          <p14:tracePt t="123682" x="2157413" y="4972050"/>
          <p14:tracePt t="123699" x="2165350" y="4994275"/>
          <p14:tracePt t="123715" x="2165350" y="5037138"/>
          <p14:tracePt t="123733" x="2165350" y="5051425"/>
          <p14:tracePt t="123751" x="2165350" y="5065713"/>
          <p14:tracePt t="123770" x="2171700" y="5080000"/>
          <p14:tracePt t="123785" x="2171700" y="5086350"/>
          <p14:tracePt t="123801" x="2171700" y="5108575"/>
          <p14:tracePt t="123835" x="2171700" y="5114925"/>
          <p14:tracePt t="123852" x="2171700" y="5129213"/>
          <p14:tracePt t="123869" x="2171700" y="5143500"/>
          <p14:tracePt t="123886" x="2171700" y="5157788"/>
          <p14:tracePt t="123903" x="2171700" y="5180013"/>
          <p14:tracePt t="123920" x="2171700" y="5194300"/>
          <p14:tracePt t="123938" x="2171700" y="5214938"/>
          <p14:tracePt t="123954" x="2171700" y="5237163"/>
          <p14:tracePt t="123972" x="2171700" y="5243513"/>
          <p14:tracePt t="123988" x="2171700" y="5265738"/>
          <p14:tracePt t="124006" x="2171700" y="5280025"/>
          <p14:tracePt t="124022" x="2171700" y="5294313"/>
          <p14:tracePt t="124040" x="2171700" y="5314950"/>
          <p14:tracePt t="124057" x="2165350" y="5337175"/>
          <p14:tracePt t="124074" x="2165350" y="5351463"/>
          <p14:tracePt t="124091" x="2165350" y="5357813"/>
          <p14:tracePt t="124108" x="2165350" y="5372100"/>
          <p14:tracePt t="124194" x="2165350" y="5386388"/>
          <p14:tracePt t="124211" x="2165350" y="5394325"/>
          <p14:tracePt t="124214" x="2165350" y="5408613"/>
          <p14:tracePt t="124236" x="2165350" y="5414963"/>
          <p14:tracePt t="124460" x="2165350" y="5408613"/>
          <p14:tracePt t="124466" x="2165350" y="5386388"/>
          <p14:tracePt t="124473" x="2165350" y="5365750"/>
          <p14:tracePt t="124482" x="2171700" y="5337175"/>
          <p14:tracePt t="124500" x="2171700" y="5300663"/>
          <p14:tracePt t="124517" x="2165350" y="5237163"/>
          <p14:tracePt t="124534" x="2165350" y="5194300"/>
          <p14:tracePt t="124551" x="2165350" y="5157788"/>
          <p14:tracePt t="124568" x="2165350" y="5143500"/>
          <p14:tracePt t="124585" x="2165350" y="5108575"/>
          <p14:tracePt t="124606" x="2157413" y="5072063"/>
          <p14:tracePt t="124622" x="2151063" y="5043488"/>
          <p14:tracePt t="124640" x="2151063" y="5029200"/>
          <p14:tracePt t="124654" x="2151063" y="5014913"/>
          <p14:tracePt t="124670" x="2143125" y="5000625"/>
          <p14:tracePt t="124705" x="2143125" y="4994275"/>
          <p14:tracePt t="124802" x="2143125" y="5014913"/>
          <p14:tracePt t="124809" x="2143125" y="5029200"/>
          <p14:tracePt t="124816" x="2143125" y="5051425"/>
          <p14:tracePt t="124826" x="2143125" y="5072063"/>
          <p14:tracePt t="124844" x="2143125" y="5114925"/>
          <p14:tracePt t="124857" x="2151063" y="5129213"/>
          <p14:tracePt t="124876" x="2157413" y="5172075"/>
          <p14:tracePt t="124892" x="2165350" y="5200650"/>
          <p14:tracePt t="124910" x="2171700" y="5229225"/>
          <p14:tracePt t="124926" x="2171700" y="5257800"/>
          <p14:tracePt t="124944" x="2171700" y="5286375"/>
          <p14:tracePt t="124964" x="2171700" y="5322888"/>
          <p14:tracePt t="124978" x="2171700" y="5329238"/>
          <p14:tracePt t="124996" x="2171700" y="5343525"/>
          <p14:tracePt t="125014" x="2171700" y="5357813"/>
          <p14:tracePt t="125614" x="2179638" y="5357813"/>
          <p14:tracePt t="125622" x="2179638" y="5351463"/>
          <p14:tracePt t="125662" x="2185988" y="5351463"/>
          <p14:tracePt t="125669" x="2185988" y="5343525"/>
          <p14:tracePt t="125770" x="2185988" y="5337175"/>
          <p14:tracePt t="125792" x="2185988" y="5329238"/>
          <p14:tracePt t="125800" x="2185988" y="5322888"/>
          <p14:tracePt t="125813" x="2193925" y="5308600"/>
          <p14:tracePt t="125829" x="2200275" y="5272088"/>
          <p14:tracePt t="125846" x="2208213" y="5257800"/>
          <p14:tracePt t="125865" x="2208213" y="5180013"/>
          <p14:tracePt t="125880" x="2208213" y="5122863"/>
          <p14:tracePt t="125898" x="2208213" y="5094288"/>
          <p14:tracePt t="125919" x="2208213" y="5057775"/>
          <p14:tracePt t="125933" x="2208213" y="5037138"/>
          <p14:tracePt t="125948" x="2208213" y="5014913"/>
          <p14:tracePt t="125950" x="2200275" y="4986338"/>
          <p14:tracePt t="125965" x="2200275" y="4951413"/>
          <p14:tracePt t="125982" x="2200275" y="4914900"/>
          <p14:tracePt t="126000" x="2193925" y="4886325"/>
          <p14:tracePt t="126019" x="2193925" y="4879975"/>
          <p14:tracePt t="126034" x="2193925" y="4865688"/>
          <p14:tracePt t="126152" x="2193925" y="4872038"/>
          <p14:tracePt t="126161" x="2193925" y="4894263"/>
          <p14:tracePt t="126170" x="2193925" y="4922838"/>
          <p14:tracePt t="126187" x="2193925" y="4979988"/>
          <p14:tracePt t="126204" x="2193925" y="5029200"/>
          <p14:tracePt t="126221" x="2193925" y="5108575"/>
          <p14:tracePt t="126238" x="2185988" y="5151438"/>
          <p14:tracePt t="126257" x="2185988" y="5208588"/>
          <p14:tracePt t="126274" x="2185988" y="5237163"/>
          <p14:tracePt t="126291" x="2185988" y="5280025"/>
          <p14:tracePt t="126306" x="2185988" y="5294313"/>
          <p14:tracePt t="126322" x="2185988" y="5300663"/>
          <p14:tracePt t="126349" x="2185988" y="5308600"/>
          <p14:tracePt t="126358" x="2185988" y="5314950"/>
          <p14:tracePt t="126377" x="2185988" y="5351463"/>
          <p14:tracePt t="126394" x="2185988" y="5380038"/>
          <p14:tracePt t="127613" x="2185988" y="5386388"/>
          <p14:tracePt t="127638" x="2193925" y="5394325"/>
          <p14:tracePt t="127645" x="2193925" y="5400675"/>
          <p14:tracePt t="127673" x="2193925" y="5408613"/>
          <p14:tracePt t="127694" x="2193925" y="5414963"/>
          <p14:tracePt t="127826" x="2193925" y="5422900"/>
          <p14:tracePt t="128141" x="2208213" y="5422900"/>
          <p14:tracePt t="128147" x="2228850" y="5422900"/>
          <p14:tracePt t="128155" x="2265363" y="5422900"/>
          <p14:tracePt t="128167" x="2351088" y="5422900"/>
          <p14:tracePt t="128181" x="2422525" y="5422900"/>
          <p14:tracePt t="128198" x="2557463" y="5408613"/>
          <p14:tracePt t="128215" x="2671763" y="5394325"/>
          <p14:tracePt t="128232" x="2751138" y="5380038"/>
          <p14:tracePt t="128250" x="2914650" y="5372100"/>
          <p14:tracePt t="128254" x="2979738" y="5372100"/>
          <p14:tracePt t="128266" x="3051175" y="5372100"/>
          <p14:tracePt t="128282" x="3251200" y="5380038"/>
          <p14:tracePt t="128300" x="3571875" y="5380038"/>
          <p14:tracePt t="128316" x="3736975" y="5394325"/>
          <p14:tracePt t="128335" x="3908425" y="5429250"/>
          <p14:tracePt t="128350" x="4029075" y="5437188"/>
          <p14:tracePt t="128371" x="4122738" y="5451475"/>
          <p14:tracePt t="128388" x="4165600" y="5457825"/>
          <p14:tracePt t="128402" x="4171950" y="5457825"/>
          <p14:tracePt t="128442" x="4179888" y="5457825"/>
          <p14:tracePt t="128475" x="4186238" y="5457825"/>
          <p14:tracePt t="128489" x="4194175" y="5457825"/>
          <p14:tracePt t="128497" x="4200525" y="5465763"/>
          <p14:tracePt t="128506" x="4214813" y="5465763"/>
          <p14:tracePt t="128521" x="4237038" y="5472113"/>
          <p14:tracePt t="128540" x="4271963" y="5472113"/>
          <p14:tracePt t="128572" x="4279900" y="5472113"/>
          <p14:tracePt t="128612" x="4286250" y="5472113"/>
          <p14:tracePt t="128626" x="4294188" y="5472113"/>
          <p14:tracePt t="128711" x="4279900" y="5465763"/>
          <p14:tracePt t="128717" x="4257675" y="5465763"/>
          <p14:tracePt t="128726" x="4237038" y="5465763"/>
          <p14:tracePt t="128743" x="4186238" y="5451475"/>
          <p14:tracePt t="128762" x="4114800" y="5437188"/>
          <p14:tracePt t="128777" x="4094163" y="5437188"/>
          <p14:tracePt t="128794" x="4022725" y="5408613"/>
          <p14:tracePt t="128812" x="3971925" y="5394325"/>
          <p14:tracePt t="128829" x="3937000" y="5372100"/>
          <p14:tracePt t="128845" x="3900488" y="5365750"/>
          <p14:tracePt t="128863" x="3857625" y="5337175"/>
          <p14:tracePt t="128879" x="3814763" y="5322888"/>
          <p14:tracePt t="128896" x="3794125" y="5308600"/>
          <p14:tracePt t="128913" x="3771900" y="5294313"/>
          <p14:tracePt t="128930" x="3751263" y="5294313"/>
          <p14:tracePt t="128947" x="3708400" y="5265738"/>
          <p14:tracePt t="128966" x="3686175" y="5251450"/>
          <p14:tracePt t="128981" x="3651250" y="5237163"/>
          <p14:tracePt t="128998" x="3636963" y="5222875"/>
          <p14:tracePt t="129016" x="3622675" y="5208588"/>
          <p14:tracePt t="129034" x="3608388" y="5200650"/>
          <p14:tracePt t="129074" x="3600450" y="5200650"/>
          <p14:tracePt t="129084" x="3600450" y="5194300"/>
          <p14:tracePt t="129101" x="3600450" y="5186363"/>
          <p14:tracePt t="129118" x="3594100" y="5180013"/>
          <p14:tracePt t="129135" x="3571875" y="5157788"/>
          <p14:tracePt t="129153" x="3557588" y="5157788"/>
          <p14:tracePt t="129170" x="3543300" y="5143500"/>
          <p14:tracePt t="129186" x="3536950" y="5129213"/>
          <p14:tracePt t="129203" x="3536950" y="5122863"/>
          <p14:tracePt t="129237" x="3536950" y="5114925"/>
          <p14:tracePt t="129420" x="3536950" y="5143500"/>
          <p14:tracePt t="129428" x="3536950" y="5165725"/>
          <p14:tracePt t="129444" x="3536950" y="5222875"/>
          <p14:tracePt t="129459" x="3536950" y="5272088"/>
          <p14:tracePt t="129478" x="3529013" y="5343525"/>
          <p14:tracePt t="129494" x="3529013" y="5394325"/>
          <p14:tracePt t="129495" x="3529013" y="5422900"/>
          <p14:tracePt t="129512" x="3529013" y="5465763"/>
          <p14:tracePt t="129527" x="3529013" y="5508625"/>
          <p14:tracePt t="129543" x="3529013" y="5529263"/>
          <p14:tracePt t="129562" x="3522663" y="5565775"/>
          <p14:tracePt t="129579" x="3508375" y="5594350"/>
          <p14:tracePt t="129600" x="3508375" y="5629275"/>
          <p14:tracePt t="129614" x="3508375" y="5643563"/>
          <p14:tracePt t="129629" x="3508375" y="5672138"/>
          <p14:tracePt t="129646" x="3508375" y="5680075"/>
          <p14:tracePt t="129663" x="3508375" y="5686425"/>
          <p14:tracePt t="129717" x="3508375" y="5694363"/>
          <p14:tracePt t="129905" x="3529013" y="5700713"/>
          <p14:tracePt t="129911" x="3551238" y="5708650"/>
          <p14:tracePt t="129920" x="3565525" y="5708650"/>
          <p14:tracePt t="129936" x="3651250" y="5729288"/>
          <p14:tracePt t="129953" x="3686175" y="5737225"/>
          <p14:tracePt t="129972" x="3708400" y="5737225"/>
          <p14:tracePt t="129989" x="3714750" y="5743575"/>
          <p14:tracePt t="130006" x="3714750" y="5757863"/>
          <p14:tracePt t="130020" x="3722688" y="5772150"/>
          <p14:tracePt t="130040" x="3736975" y="5794375"/>
          <p14:tracePt t="130056" x="3765550" y="5800725"/>
          <p14:tracePt t="130072" x="3808413" y="5822950"/>
          <p14:tracePt t="130089" x="3851275" y="5843588"/>
          <p14:tracePt t="130107" x="3900488" y="5851525"/>
          <p14:tracePt t="130124" x="3965575" y="5872163"/>
          <p14:tracePt t="130141" x="3994150" y="5872163"/>
          <p14:tracePt t="130157" x="4014788" y="5880100"/>
          <p14:tracePt t="130209" x="4022725" y="5880100"/>
          <p14:tracePt t="130240" x="4022725" y="5886450"/>
          <p14:tracePt t="130246" x="4037013" y="5886450"/>
          <p14:tracePt t="130259" x="4043363" y="5894388"/>
          <p14:tracePt t="130277" x="4079875" y="5900738"/>
          <p14:tracePt t="130293" x="4086225" y="5900738"/>
          <p14:tracePt t="130358" x="4094163" y="5900738"/>
          <p14:tracePt t="130363" x="4100513" y="5908675"/>
          <p14:tracePt t="130372" x="4114800" y="5915025"/>
          <p14:tracePt t="130383" x="4151313" y="5915025"/>
          <p14:tracePt t="130397" x="4200525" y="5915025"/>
          <p14:tracePt t="130416" x="4271963" y="5937250"/>
          <p14:tracePt t="130429" x="4322763" y="5943600"/>
          <p14:tracePt t="130448" x="4351338" y="5943600"/>
          <p14:tracePt t="130583" x="4357688" y="5943600"/>
          <p14:tracePt t="130605" x="4365625" y="5943600"/>
          <p14:tracePt t="130612" x="4408488" y="5943600"/>
          <p14:tracePt t="130620" x="4451350" y="5937250"/>
          <p14:tracePt t="130634" x="4514850" y="5929313"/>
          <p14:tracePt t="130651" x="4657725" y="5886450"/>
          <p14:tracePt t="130670" x="4729163" y="5865813"/>
          <p14:tracePt t="130687" x="4765675" y="5851525"/>
          <p14:tracePt t="130706" x="4786313" y="5843588"/>
          <p14:tracePt t="130719" x="4794250" y="5843588"/>
          <p14:tracePt t="130739" x="4829175" y="5822950"/>
          <p14:tracePt t="130755" x="4865688" y="5822950"/>
          <p14:tracePt t="130771" x="4900613" y="5800725"/>
          <p14:tracePt t="130787" x="4922838" y="5794375"/>
          <p14:tracePt t="130804" x="4951413" y="5786438"/>
          <p14:tracePt t="130826" x="4965700" y="5780088"/>
          <p14:tracePt t="130839" x="4972050" y="5772150"/>
          <p14:tracePt t="131020" x="4972050" y="5765800"/>
          <p14:tracePt t="131044" x="4979988" y="5751513"/>
          <p14:tracePt t="131052" x="4986338" y="5751513"/>
          <p14:tracePt t="131059" x="4986338" y="5737225"/>
          <p14:tracePt t="131082" x="5000625" y="5686425"/>
          <p14:tracePt t="131098" x="5000625" y="5657850"/>
          <p14:tracePt t="131113" x="5008563" y="5614988"/>
          <p14:tracePt t="131128" x="5008563" y="5600700"/>
          <p14:tracePt t="131146" x="5008563" y="5572125"/>
          <p14:tracePt t="131162" x="5008563" y="5557838"/>
          <p14:tracePt t="131180" x="5008563" y="5537200"/>
          <p14:tracePt t="131198" x="5014913" y="5500688"/>
          <p14:tracePt t="131215" x="5014913" y="5480050"/>
          <p14:tracePt t="131231" x="5014913" y="5457825"/>
          <p14:tracePt t="131248" x="5022850" y="5437188"/>
          <p14:tracePt t="131253" x="5022850" y="5429250"/>
          <p14:tracePt t="131266" x="5022850" y="5422900"/>
          <p14:tracePt t="131282" x="5029200" y="5400675"/>
          <p14:tracePt t="131298" x="5037138" y="5343525"/>
          <p14:tracePt t="131302" x="5037138" y="5322888"/>
          <p14:tracePt t="131321" x="5043488" y="5251450"/>
          <p14:tracePt t="131335" x="5043488" y="5208588"/>
          <p14:tracePt t="131352" x="5043488" y="5186363"/>
          <p14:tracePt t="131367" x="5043488" y="5180013"/>
          <p14:tracePt t="131384" x="5043488" y="5172075"/>
          <p14:tracePt t="131400" x="5043488" y="5165725"/>
          <p14:tracePt t="131599" x="5037138" y="5165725"/>
          <p14:tracePt t="131604" x="5014913" y="5157788"/>
          <p14:tracePt t="131613" x="4979988" y="5151438"/>
          <p14:tracePt t="131622" x="4965700" y="5151438"/>
          <p14:tracePt t="131644" x="4914900" y="5143500"/>
          <p14:tracePt t="131659" x="4900613" y="5143500"/>
          <p14:tracePt t="131677" x="4779963" y="5137150"/>
          <p14:tracePt t="131691" x="4700588" y="5137150"/>
          <p14:tracePt t="131708" x="4665663" y="5129213"/>
          <p14:tracePt t="131726" x="4614863" y="5122863"/>
          <p14:tracePt t="131743" x="4572000" y="5114925"/>
          <p14:tracePt t="131761" x="4557713" y="5108575"/>
          <p14:tracePt t="131780" x="4537075" y="5094288"/>
          <p14:tracePt t="131794" x="4537075" y="5086350"/>
          <p14:tracePt t="131810" x="4522788" y="5086350"/>
          <p14:tracePt t="131827" x="4508500" y="5072063"/>
          <p14:tracePt t="131844" x="4486275" y="5057775"/>
          <p14:tracePt t="131863" x="4451350" y="5043488"/>
          <p14:tracePt t="131878" x="4437063" y="5043488"/>
          <p14:tracePt t="132043" x="4437063" y="5051425"/>
          <p14:tracePt t="132053" x="4437063" y="5080000"/>
          <p14:tracePt t="132059" x="4437063" y="5122863"/>
          <p14:tracePt t="132071" x="4437063" y="5151438"/>
          <p14:tracePt t="132082" x="4437063" y="5208588"/>
          <p14:tracePt t="132100" x="4437063" y="5237163"/>
          <p14:tracePt t="132117" x="4429125" y="5280025"/>
          <p14:tracePt t="132134" x="4429125" y="5308600"/>
          <p14:tracePt t="132152" x="4429125" y="5372100"/>
          <p14:tracePt t="132168" x="4422775" y="5429250"/>
          <p14:tracePt t="132185" x="4422775" y="5480050"/>
          <p14:tracePt t="132206" x="4414838" y="5522913"/>
          <p14:tracePt t="132221" x="4414838" y="5529263"/>
          <p14:tracePt t="132236" x="4408488" y="5543550"/>
          <p14:tracePt t="132238" x="4408488" y="5551488"/>
          <p14:tracePt t="133210" x="4414838" y="5551488"/>
          <p14:tracePt t="133257" x="4422775" y="5551488"/>
          <p14:tracePt t="133285" x="4429125" y="5551488"/>
          <p14:tracePt t="133301" x="4437063" y="5551488"/>
          <p14:tracePt t="133320" x="4443413" y="5551488"/>
          <p14:tracePt t="133340" x="4451350" y="5551488"/>
          <p14:tracePt t="133347" x="4457700" y="5551488"/>
          <p14:tracePt t="133361" x="4465638" y="5551488"/>
          <p14:tracePt t="133380" x="4471988" y="5551488"/>
          <p14:tracePt t="133395" x="4479925" y="5551488"/>
          <p14:tracePt t="148206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3366FF"/>
                </a:solidFill>
              </a:rPr>
              <a:t>11.4 </a:t>
            </a:r>
            <a:r>
              <a:rPr lang="ko-KR" altLang="en-US" dirty="0" smtClean="0">
                <a:solidFill>
                  <a:srgbClr val="3366FF"/>
                </a:solidFill>
              </a:rPr>
              <a:t>최단 경로</a:t>
            </a:r>
            <a:endParaRPr lang="ko-KR" altLang="en-US" dirty="0">
              <a:solidFill>
                <a:srgbClr val="3366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최단 경로 알고리즘이란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최단 경로를 위한 그래프 표현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kern="0" dirty="0" err="1" smtClean="0">
                <a:solidFill>
                  <a:schemeClr val="tx2"/>
                </a:solidFill>
              </a:rPr>
              <a:t>Dijkstra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의 최단 경로 알고리즘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chemeClr val="tx2"/>
                </a:solidFill>
              </a:rPr>
              <a:t>최단 경로 증명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kern="0" dirty="0" err="1" smtClean="0">
                <a:solidFill>
                  <a:schemeClr val="tx2"/>
                </a:solidFill>
              </a:rPr>
              <a:t>dist</a:t>
            </a:r>
            <a:r>
              <a:rPr lang="en-US" altLang="ko-KR" sz="2000" kern="0" dirty="0" smtClean="0">
                <a:solidFill>
                  <a:schemeClr val="tx2"/>
                </a:solidFill>
              </a:rPr>
              <a:t> </a:t>
            </a:r>
            <a:r>
              <a:rPr lang="ko-KR" altLang="en-US" sz="2000" kern="0" dirty="0" smtClean="0">
                <a:solidFill>
                  <a:schemeClr val="tx2"/>
                </a:solidFill>
              </a:rPr>
              <a:t>갱신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kern="0" dirty="0" smtClean="0">
                <a:solidFill>
                  <a:schemeClr val="tx2"/>
                </a:solidFill>
              </a:rPr>
              <a:t>Floyd</a:t>
            </a:r>
            <a:r>
              <a:rPr lang="ko-KR" altLang="en-US" sz="2400" kern="0" dirty="0">
                <a:solidFill>
                  <a:schemeClr val="tx2"/>
                </a:solidFill>
              </a:rPr>
              <a:t>의 최단 경로 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알고리즘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2"/>
                </a:solidFill>
              </a:rPr>
              <a:t>알고리즘 아이디어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tx2"/>
                </a:solidFill>
              </a:rPr>
              <a:t>최단 경로 알고리즘 시간 복잡도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5"/>
    </mc:Choice>
    <mc:Fallback xmlns="">
      <p:transition spd="slow" advTm="3013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오일러</a:t>
            </a:r>
            <a:r>
              <a:rPr lang="ko-KR" altLang="en-US" dirty="0" smtClean="0"/>
              <a:t> 문제 </a:t>
            </a:r>
            <a:r>
              <a:rPr lang="en-US" altLang="ko-KR" dirty="0" smtClean="0"/>
              <a:t>(1800</a:t>
            </a:r>
            <a:r>
              <a:rPr lang="ko-KR" altLang="en-US" dirty="0" smtClean="0"/>
              <a:t>년대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다리를 한번만 건너서 처음 출발했던 장소로 돌아오는 문제</a:t>
            </a:r>
          </a:p>
          <a:p>
            <a:pPr lvl="2"/>
            <a:r>
              <a:rPr lang="ko-KR" altLang="en-US" dirty="0" smtClean="0"/>
              <a:t>위치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정점</a:t>
            </a:r>
            <a:r>
              <a:rPr lang="en-US" altLang="ko-KR" dirty="0" smtClean="0"/>
              <a:t>(node), </a:t>
            </a:r>
            <a:r>
              <a:rPr lang="ko-KR" altLang="en-US" dirty="0" smtClean="0"/>
              <a:t>다리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간선</a:t>
            </a:r>
            <a:r>
              <a:rPr lang="en-US" altLang="ko-KR" dirty="0" smtClean="0"/>
              <a:t>(edge)</a:t>
            </a:r>
          </a:p>
          <a:p>
            <a:pPr lvl="1"/>
            <a:r>
              <a:rPr lang="ko-KR" altLang="en-US" dirty="0" err="1" smtClean="0"/>
              <a:t>오일러</a:t>
            </a:r>
            <a:r>
              <a:rPr lang="ko-KR" altLang="en-US" dirty="0" smtClean="0"/>
              <a:t> 정리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정점에 연결된 간선의 수가 짝수이면 </a:t>
            </a:r>
            <a:r>
              <a:rPr lang="ko-KR" altLang="en-US" dirty="0" err="1" smtClean="0"/>
              <a:t>오일러</a:t>
            </a:r>
            <a:r>
              <a:rPr lang="ko-KR" altLang="en-US" dirty="0" smtClean="0"/>
              <a:t> 경로 존재함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그래프 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오일러</a:t>
            </a:r>
            <a:r>
              <a:rPr lang="ko-KR" altLang="en-US" dirty="0" smtClean="0"/>
              <a:t> 경로가 존재하지 않음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그래프 역사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3834045"/>
            <a:ext cx="6697470" cy="2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26"/>
    </mc:Choice>
    <mc:Fallback xmlns="">
      <p:transition spd="slow" advTm="12732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6972" x="4672013" y="5229225"/>
          <p14:tracePt t="27027" x="4679950" y="5229225"/>
          <p14:tracePt t="27047" x="4694238" y="5243513"/>
          <p14:tracePt t="27061" x="4714875" y="5280025"/>
          <p14:tracePt t="27078" x="4808538" y="5380038"/>
          <p14:tracePt t="27094" x="4886325" y="5443538"/>
          <p14:tracePt t="27112" x="4994275" y="5543550"/>
          <p14:tracePt t="27127" x="5094288" y="5651500"/>
          <p14:tracePt t="27146" x="5208588" y="5808663"/>
          <p14:tracePt t="27163" x="5343525" y="5980113"/>
          <p14:tracePt t="27183" x="5451475" y="6057900"/>
          <p14:tracePt t="27188" x="5508625" y="6108700"/>
          <p14:tracePt t="27196" x="5594350" y="6137275"/>
          <p14:tracePt t="27213" x="5729288" y="6200775"/>
          <p14:tracePt t="27231" x="5837238" y="6257925"/>
          <p14:tracePt t="27249" x="6057900" y="6351588"/>
          <p14:tracePt t="27265" x="6194425" y="6429375"/>
          <p14:tracePt t="27282" x="6365875" y="6508750"/>
          <p14:tracePt t="27299" x="6472238" y="6565900"/>
          <p14:tracePt t="27322" x="6623050" y="6657975"/>
          <p14:tracePt t="27337" x="6680200" y="6700838"/>
          <p14:tracePt t="27354" x="6694488" y="6723063"/>
          <p14:tracePt t="27368" x="6708775" y="6737350"/>
          <p14:tracePt t="27386" x="6715125" y="6737350"/>
          <p14:tracePt t="27462" x="6723063" y="6737350"/>
          <p14:tracePt t="27626" x="6729413" y="6743700"/>
          <p14:tracePt t="27633" x="6743700" y="6757988"/>
          <p14:tracePt t="27643" x="6765925" y="6772275"/>
          <p14:tracePt t="27660" x="6808788" y="6800850"/>
          <p14:tracePt t="27682" x="6843713" y="6851650"/>
          <p14:tracePt t="37248" x="5280025" y="6851650"/>
          <p14:tracePt t="37259" x="5243513" y="6823075"/>
          <p14:tracePt t="37264" x="5229225" y="6808788"/>
          <p14:tracePt t="37274" x="5222875" y="6800850"/>
          <p14:tracePt t="37291" x="5214938" y="6800850"/>
          <p14:tracePt t="37308" x="5222875" y="6786563"/>
          <p14:tracePt t="37325" x="5251450" y="6772275"/>
          <p14:tracePt t="37343" x="5380038" y="6737350"/>
          <p14:tracePt t="37360" x="5486400" y="6708775"/>
          <p14:tracePt t="37377" x="5622925" y="6665913"/>
          <p14:tracePt t="37393" x="5694363" y="6623050"/>
          <p14:tracePt t="37411" x="5780088" y="6557963"/>
          <p14:tracePt t="37428" x="5822950" y="6523038"/>
          <p14:tracePt t="37447" x="5857875" y="6486525"/>
          <p14:tracePt t="37464" x="5943600" y="6465888"/>
          <p14:tracePt t="37479" x="5994400" y="6429375"/>
          <p14:tracePt t="37497" x="6108700" y="6386513"/>
          <p14:tracePt t="37515" x="6151563" y="6337300"/>
          <p14:tracePt t="37532" x="6186488" y="6315075"/>
          <p14:tracePt t="37548" x="6194425" y="6286500"/>
          <p14:tracePt t="37564" x="6200775" y="6272213"/>
          <p14:tracePt t="37583" x="6200775" y="6265863"/>
          <p14:tracePt t="37599" x="6157913" y="6215063"/>
          <p14:tracePt t="37616" x="6108700" y="6165850"/>
          <p14:tracePt t="37634" x="6072188" y="6151563"/>
          <p14:tracePt t="37650" x="6043613" y="6129338"/>
          <p14:tracePt t="37667" x="5980113" y="6094413"/>
          <p14:tracePt t="37685" x="5837238" y="6037263"/>
          <p14:tracePt t="37702" x="5722938" y="6008688"/>
          <p14:tracePt t="37719" x="5637213" y="6000750"/>
          <p14:tracePt t="37736" x="5580063" y="5986463"/>
          <p14:tracePt t="37754" x="5543550" y="5972175"/>
          <p14:tracePt t="37771" x="5522913" y="5972175"/>
          <p14:tracePt t="37788" x="5486400" y="5972175"/>
          <p14:tracePt t="37805" x="5451475" y="5951538"/>
          <p14:tracePt t="37821" x="5386388" y="5929313"/>
          <p14:tracePt t="37839" x="5322888" y="5915025"/>
          <p14:tracePt t="37857" x="5208588" y="5886450"/>
          <p14:tracePt t="37874" x="5165725" y="5886450"/>
          <p14:tracePt t="37891" x="5143500" y="5880100"/>
          <p14:tracePt t="37944" x="5137150" y="5880100"/>
          <p14:tracePt t="37960" x="5137150" y="5872163"/>
          <p14:tracePt t="37968" x="5129213" y="5872163"/>
          <p14:tracePt t="37978" x="5122863" y="5872163"/>
          <p14:tracePt t="37994" x="5108575" y="5872163"/>
          <p14:tracePt t="37999" x="5094288" y="5865813"/>
          <p14:tracePt t="38010" x="5086350" y="5857875"/>
          <p14:tracePt t="38028" x="5065713" y="5851525"/>
          <p14:tracePt t="38046" x="5043488" y="5851525"/>
          <p14:tracePt t="38062" x="5037138" y="5843588"/>
          <p14:tracePt t="38080" x="5029200" y="5837238"/>
          <p14:tracePt t="38097" x="5014913" y="5837238"/>
          <p14:tracePt t="39290" x="5014913" y="5829300"/>
          <p14:tracePt t="39297" x="5014913" y="5822950"/>
          <p14:tracePt t="39314" x="5014913" y="5815013"/>
          <p14:tracePt t="39318" x="5014913" y="5808663"/>
          <p14:tracePt t="39329" x="5014913" y="5800725"/>
          <p14:tracePt t="39350" x="5014913" y="5786438"/>
          <p14:tracePt t="39365" x="5022850" y="5772150"/>
          <p14:tracePt t="39381" x="5022850" y="5757863"/>
          <p14:tracePt t="39398" x="5022850" y="5737225"/>
          <p14:tracePt t="39415" x="5029200" y="5715000"/>
          <p14:tracePt t="39433" x="5029200" y="5700713"/>
          <p14:tracePt t="39451" x="5029200" y="5657850"/>
          <p14:tracePt t="39467" x="5029200" y="5637213"/>
          <p14:tracePt t="39485" x="5022850" y="5608638"/>
          <p14:tracePt t="39502" x="5022850" y="5580063"/>
          <p14:tracePt t="39504" x="5014913" y="5580063"/>
          <p14:tracePt t="39519" x="5014913" y="5565775"/>
          <p14:tracePt t="39537" x="5008563" y="5543550"/>
          <p14:tracePt t="39553" x="5000625" y="5514975"/>
          <p14:tracePt t="39572" x="5000625" y="5494338"/>
          <p14:tracePt t="39588" x="5000625" y="5472113"/>
          <p14:tracePt t="39605" x="5000625" y="5465763"/>
          <p14:tracePt t="39623" x="5000625" y="5457825"/>
          <p14:tracePt t="39639" x="5000625" y="5443538"/>
          <p14:tracePt t="39673" x="5000625" y="5437188"/>
          <p14:tracePt t="39691" x="5008563" y="5422900"/>
          <p14:tracePt t="39710" x="5008563" y="5414963"/>
          <p14:tracePt t="39727" x="5008563" y="5408613"/>
          <p14:tracePt t="39742" x="5008563" y="5386388"/>
          <p14:tracePt t="39759" x="5008563" y="5372100"/>
          <p14:tracePt t="39778" x="5008563" y="5357813"/>
          <p14:tracePt t="39800" x="5008563" y="5337175"/>
          <p14:tracePt t="39811" x="5008563" y="5329238"/>
          <p14:tracePt t="39828" x="5000625" y="5329238"/>
          <p14:tracePt t="39850" x="5000625" y="5308600"/>
          <p14:tracePt t="39868" x="4994275" y="5294313"/>
          <p14:tracePt t="39883" x="4986338" y="5280025"/>
          <p14:tracePt t="39898" x="4986338" y="5265738"/>
          <p14:tracePt t="40038" x="4979988" y="5265738"/>
          <p14:tracePt t="40046" x="4965700" y="5257800"/>
          <p14:tracePt t="40054" x="4943475" y="5251450"/>
          <p14:tracePt t="40068" x="4908550" y="5237163"/>
          <p14:tracePt t="40084" x="4886325" y="5222875"/>
          <p14:tracePt t="40103" x="4865688" y="5214938"/>
          <p14:tracePt t="40121" x="4857750" y="5214938"/>
          <p14:tracePt t="40274" x="4857750" y="5222875"/>
          <p14:tracePt t="40280" x="4857750" y="5229225"/>
          <p14:tracePt t="40290" x="4857750" y="5237163"/>
          <p14:tracePt t="40311" x="4872038" y="5265738"/>
          <p14:tracePt t="40324" x="4872038" y="5286375"/>
          <p14:tracePt t="40342" x="4894263" y="5322888"/>
          <p14:tracePt t="40358" x="4900613" y="5343525"/>
          <p14:tracePt t="40377" x="4908550" y="5357813"/>
          <p14:tracePt t="40395" x="4914900" y="5380038"/>
          <p14:tracePt t="40413" x="4929188" y="5408613"/>
          <p14:tracePt t="40432" x="4929188" y="5414963"/>
          <p14:tracePt t="40446" x="4943475" y="5443538"/>
          <p14:tracePt t="40465" x="4951413" y="5457825"/>
          <p14:tracePt t="40480" x="4957763" y="5486400"/>
          <p14:tracePt t="40495" x="4957763" y="5500688"/>
          <p14:tracePt t="40512" x="4957763" y="5508625"/>
          <p14:tracePt t="40532" x="4957763" y="5543550"/>
          <p14:tracePt t="40549" x="4957763" y="5551488"/>
          <p14:tracePt t="40565" x="4957763" y="5557838"/>
          <p14:tracePt t="40581" x="4957763" y="5565775"/>
          <p14:tracePt t="40599" x="4957763" y="5586413"/>
          <p14:tracePt t="40616" x="4957763" y="5594350"/>
          <p14:tracePt t="40633" x="4957763" y="5600700"/>
          <p14:tracePt t="40650" x="4957763" y="5608638"/>
          <p14:tracePt t="40666" x="4957763" y="5622925"/>
          <p14:tracePt t="40683" x="4957763" y="5643563"/>
          <p14:tracePt t="40701" x="4957763" y="5665788"/>
          <p14:tracePt t="40718" x="4957763" y="5680075"/>
          <p14:tracePt t="40735" x="4951413" y="5700713"/>
          <p14:tracePt t="40752" x="4951413" y="5715000"/>
          <p14:tracePt t="40773" x="4943475" y="5729288"/>
          <p14:tracePt t="40790" x="4943475" y="5743575"/>
          <p14:tracePt t="40806" x="4943475" y="5751513"/>
          <p14:tracePt t="40823" x="4937125" y="5772150"/>
          <p14:tracePt t="40841" x="4937125" y="5786438"/>
          <p14:tracePt t="40859" x="4929188" y="5800725"/>
          <p14:tracePt t="40875" x="4929188" y="5808663"/>
          <p14:tracePt t="40893" x="4929188" y="5815013"/>
          <p14:tracePt t="40936" x="4929188" y="5822950"/>
          <p14:tracePt t="40981" x="4922838" y="5829300"/>
          <p14:tracePt t="41010" x="4922838" y="5837238"/>
          <p14:tracePt t="41023" x="4922838" y="5851525"/>
          <p14:tracePt t="41156" x="4922838" y="5857875"/>
          <p14:tracePt t="41235" x="4922838" y="5865813"/>
          <p14:tracePt t="41342" x="4922838" y="5872163"/>
          <p14:tracePt t="41367" x="4922838" y="5880100"/>
          <p14:tracePt t="41400" x="4922838" y="5886450"/>
          <p14:tracePt t="41648" x="4922838" y="5894388"/>
          <p14:tracePt t="41977" x="4929188" y="5894388"/>
          <p14:tracePt t="41987" x="4929188" y="5900738"/>
          <p14:tracePt t="42231" x="4929188" y="5908675"/>
          <p14:tracePt t="42240" x="4914900" y="5915025"/>
          <p14:tracePt t="42256" x="4900613" y="5922963"/>
          <p14:tracePt t="42264" x="4886325" y="5929313"/>
          <p14:tracePt t="42278" x="4872038" y="5929313"/>
          <p14:tracePt t="42295" x="4851400" y="5929313"/>
          <p14:tracePt t="74716" x="4914900" y="5937250"/>
          <p14:tracePt t="74727" x="5000625" y="5937250"/>
          <p14:tracePt t="74732" x="5108575" y="5957888"/>
          <p14:tracePt t="74748" x="5372100" y="6015038"/>
          <p14:tracePt t="74765" x="5537200" y="6051550"/>
          <p14:tracePt t="74780" x="5672138" y="6080125"/>
          <p14:tracePt t="74796" x="5786438" y="6094413"/>
          <p14:tracePt t="74813" x="5894388" y="6094413"/>
          <p14:tracePt t="74829" x="5994400" y="6094413"/>
          <p14:tracePt t="74849" x="6208713" y="6094413"/>
          <p14:tracePt t="74864" x="6343650" y="6086475"/>
          <p14:tracePt t="74881" x="6480175" y="6086475"/>
          <p14:tracePt t="74896" x="6600825" y="6086475"/>
          <p14:tracePt t="74913" x="6680200" y="6086475"/>
          <p14:tracePt t="74930" x="6808788" y="6072188"/>
          <p14:tracePt t="74946" x="6908800" y="6072188"/>
          <p14:tracePt t="74965" x="7023100" y="6057900"/>
          <p14:tracePt t="74980" x="7051675" y="6057900"/>
          <p14:tracePt t="74998" x="7086600" y="6043613"/>
          <p14:tracePt t="75003" x="7100888" y="6037263"/>
          <p14:tracePt t="75013" x="7108825" y="6029325"/>
          <p14:tracePt t="75031" x="7137400" y="6022975"/>
          <p14:tracePt t="75047" x="7165975" y="6000750"/>
          <p14:tracePt t="75063" x="7186613" y="6000750"/>
          <p14:tracePt t="75080" x="7200900" y="5994400"/>
          <p14:tracePt t="75097" x="7251700" y="5994400"/>
          <p14:tracePt t="75114" x="7286625" y="5994400"/>
          <p14:tracePt t="75131" x="7329488" y="5994400"/>
          <p14:tracePt t="75146" x="7351713" y="5994400"/>
          <p14:tracePt t="75163" x="7366000" y="5994400"/>
          <p14:tracePt t="75198" x="7372350" y="5994400"/>
          <p14:tracePt t="75214" x="7372350" y="5986463"/>
          <p14:tracePt t="75229" x="7380288" y="5980113"/>
          <p14:tracePt t="75246" x="7408863" y="5980113"/>
          <p14:tracePt t="75263" x="7423150" y="5980113"/>
          <p14:tracePt t="75280" x="7437438" y="5980113"/>
          <p14:tracePt t="75441" x="7437438" y="5986463"/>
          <p14:tracePt t="75449" x="7437438" y="6000750"/>
          <p14:tracePt t="75461" x="7429500" y="6008688"/>
          <p14:tracePt t="75466" x="7423150" y="6029325"/>
          <p14:tracePt t="75481" x="7394575" y="6057900"/>
          <p14:tracePt t="75497" x="7358063" y="6100763"/>
          <p14:tracePt t="75503" x="7343775" y="6115050"/>
          <p14:tracePt t="75512" x="7315200" y="6137275"/>
          <p14:tracePt t="75530" x="7265988" y="6180138"/>
          <p14:tracePt t="75548" x="7229475" y="6208713"/>
          <p14:tracePt t="75563" x="7194550" y="6223000"/>
          <p14:tracePt t="75579" x="7151688" y="6229350"/>
          <p14:tracePt t="75598" x="7100888" y="6229350"/>
          <p14:tracePt t="75615" x="7065963" y="6223000"/>
          <p14:tracePt t="75630" x="7023100" y="6215063"/>
          <p14:tracePt t="75646" x="6965950" y="6200775"/>
          <p14:tracePt t="75664" x="6943725" y="6186488"/>
          <p14:tracePt t="75680" x="6900863" y="6157913"/>
          <p14:tracePt t="75696" x="6865938" y="6143625"/>
          <p14:tracePt t="75713" x="6837363" y="6122988"/>
          <p14:tracePt t="75729" x="6815138" y="6108700"/>
          <p14:tracePt t="75746" x="6765925" y="6086475"/>
          <p14:tracePt t="75766" x="6737350" y="6065838"/>
          <p14:tracePt t="75782" x="6694488" y="6051550"/>
          <p14:tracePt t="75802" x="6623050" y="6000750"/>
          <p14:tracePt t="75813" x="6594475" y="5980113"/>
          <p14:tracePt t="75832" x="6486525" y="5886450"/>
          <p14:tracePt t="75848" x="6451600" y="5851525"/>
          <p14:tracePt t="75864" x="6415088" y="5815013"/>
          <p14:tracePt t="75880" x="6380163" y="5780088"/>
          <p14:tracePt t="75898" x="6351588" y="5757863"/>
          <p14:tracePt t="75913" x="6300788" y="5708650"/>
          <p14:tracePt t="75931" x="6257925" y="5651500"/>
          <p14:tracePt t="75947" x="6237288" y="5572125"/>
          <p14:tracePt t="75963" x="6208713" y="5494338"/>
          <p14:tracePt t="75965" x="6194425" y="5457825"/>
          <p14:tracePt t="75981" x="6165850" y="5351463"/>
          <p14:tracePt t="75997" x="6137275" y="5286375"/>
          <p14:tracePt t="76015" x="6129338" y="5214938"/>
          <p14:tracePt t="76030" x="6129338" y="5143500"/>
          <p14:tracePt t="76047" x="6129338" y="5080000"/>
          <p14:tracePt t="76064" x="6129338" y="4994275"/>
          <p14:tracePt t="76081" x="6129338" y="4914900"/>
          <p14:tracePt t="76098" x="6137275" y="4800600"/>
          <p14:tracePt t="76115" x="6157913" y="4722813"/>
          <p14:tracePt t="76131" x="6172200" y="4643438"/>
          <p14:tracePt t="76147" x="6215063" y="4551363"/>
          <p14:tracePt t="76166" x="6257925" y="4451350"/>
          <p14:tracePt t="76180" x="6280150" y="4386263"/>
          <p14:tracePt t="76182" x="6300788" y="4351338"/>
          <p14:tracePt t="76198" x="6300788" y="4329113"/>
          <p14:tracePt t="76215" x="6337300" y="4271963"/>
          <p14:tracePt t="76231" x="6372225" y="4257675"/>
          <p14:tracePt t="76248" x="6437313" y="4214813"/>
          <p14:tracePt t="76265" x="6508750" y="4151313"/>
          <p14:tracePt t="76281" x="6557963" y="4114800"/>
          <p14:tracePt t="76298" x="6594475" y="4071938"/>
          <p14:tracePt t="76315" x="6643688" y="4037013"/>
          <p14:tracePt t="76333" x="6694488" y="4008438"/>
          <p14:tracePt t="76352" x="6751638" y="3986213"/>
          <p14:tracePt t="76367" x="6786563" y="3979863"/>
          <p14:tracePt t="76382" x="6829425" y="3957638"/>
          <p14:tracePt t="76398" x="6872288" y="3943350"/>
          <p14:tracePt t="76416" x="6937375" y="3937000"/>
          <p14:tracePt t="76432" x="6980238" y="3937000"/>
          <p14:tracePt t="76449" x="7086600" y="3937000"/>
          <p14:tracePt t="76465" x="7158038" y="3957638"/>
          <p14:tracePt t="76483" x="7208838" y="3979863"/>
          <p14:tracePt t="76499" x="7258050" y="4000500"/>
          <p14:tracePt t="76502" x="7272338" y="4008438"/>
          <p14:tracePt t="76516" x="7294563" y="4022725"/>
          <p14:tracePt t="76532" x="7329488" y="4029075"/>
          <p14:tracePt t="76550" x="7380288" y="4051300"/>
          <p14:tracePt t="76569" x="7466013" y="4100513"/>
          <p14:tracePt t="76584" x="7500938" y="4129088"/>
          <p14:tracePt t="76600" x="7529513" y="4143375"/>
          <p14:tracePt t="76616" x="7572375" y="4171950"/>
          <p14:tracePt t="76635" x="7600950" y="4194175"/>
          <p14:tracePt t="76651" x="7629525" y="4214813"/>
          <p14:tracePt t="76666" x="7680325" y="4251325"/>
          <p14:tracePt t="76683" x="7758113" y="4357688"/>
          <p14:tracePt t="76699" x="7829550" y="4408488"/>
          <p14:tracePt t="76716" x="7900988" y="4451350"/>
          <p14:tracePt t="76735" x="7929563" y="4471988"/>
          <p14:tracePt t="76749" x="7951788" y="4494213"/>
          <p14:tracePt t="76767" x="7986713" y="4543425"/>
          <p14:tracePt t="76787" x="8008938" y="4608513"/>
          <p14:tracePt t="76803" x="8023225" y="4672013"/>
          <p14:tracePt t="76820" x="8037513" y="4714875"/>
          <p14:tracePt t="76835" x="8037513" y="4757738"/>
          <p14:tracePt t="76851" x="8051800" y="4786313"/>
          <p14:tracePt t="76867" x="8051800" y="4829175"/>
          <p14:tracePt t="76884" x="8051800" y="4872038"/>
          <p14:tracePt t="76901" x="8051800" y="4937125"/>
          <p14:tracePt t="76918" x="8043863" y="4957763"/>
          <p14:tracePt t="76940" x="8023225" y="5051425"/>
          <p14:tracePt t="76953" x="8015288" y="5129213"/>
          <p14:tracePt t="76970" x="8008938" y="5200650"/>
          <p14:tracePt t="76986" x="7994650" y="5257800"/>
          <p14:tracePt t="77004" x="7972425" y="5300663"/>
          <p14:tracePt t="77013" x="7972425" y="5337175"/>
          <p14:tracePt t="77025" x="7958138" y="5351463"/>
          <p14:tracePt t="77035" x="7929563" y="5386388"/>
          <p14:tracePt t="77052" x="7908925" y="5429250"/>
          <p14:tracePt t="77069" x="7894638" y="5457825"/>
          <p14:tracePt t="77086" x="7866063" y="5486400"/>
          <p14:tracePt t="77102" x="7851775" y="5522913"/>
          <p14:tracePt t="77120" x="7837488" y="5551488"/>
          <p14:tracePt t="77121" x="7823200" y="5557838"/>
          <p14:tracePt t="77137" x="7800975" y="5580063"/>
          <p14:tracePt t="77156" x="7786688" y="5600700"/>
          <p14:tracePt t="77174" x="7772400" y="5614988"/>
          <p14:tracePt t="77189" x="7758113" y="5637213"/>
          <p14:tracePt t="77206" x="7743825" y="5651500"/>
          <p14:tracePt t="77209" x="7737475" y="5651500"/>
          <p14:tracePt t="77219" x="7729538" y="5651500"/>
          <p14:tracePt t="77236" x="7723188" y="5657850"/>
          <p14:tracePt t="77278" x="7715250" y="5672138"/>
          <p14:tracePt t="77374" x="7708900" y="5672138"/>
          <p14:tracePt t="77443" x="7700963" y="5672138"/>
          <p14:tracePt t="77632" x="7694613" y="5672138"/>
          <p14:tracePt t="77661" x="7694613" y="5665788"/>
          <p14:tracePt t="77687" x="7686675" y="5657850"/>
          <p14:tracePt t="77696" x="7680325" y="5651500"/>
          <p14:tracePt t="77716" x="7680325" y="5643563"/>
          <p14:tracePt t="77726" x="7672388" y="5637213"/>
          <p14:tracePt t="77739" x="7672388" y="5622925"/>
          <p14:tracePt t="77758" x="7658100" y="5594350"/>
          <p14:tracePt t="77773" x="7637463" y="5565775"/>
          <p14:tracePt t="77791" x="7608888" y="5514975"/>
          <p14:tracePt t="77810" x="7558088" y="5451475"/>
          <p14:tracePt t="77823" x="7537450" y="5400675"/>
          <p14:tracePt t="77839" x="7494588" y="5314950"/>
          <p14:tracePt t="77857" x="7451725" y="5243513"/>
          <p14:tracePt t="77873" x="7408863" y="5172075"/>
          <p14:tracePt t="77891" x="7337425" y="5086350"/>
          <p14:tracePt t="77910" x="7300913" y="5022850"/>
          <p14:tracePt t="77928" x="7258050" y="4957763"/>
          <p14:tracePt t="77944" x="7237413" y="4914900"/>
          <p14:tracePt t="77957" x="7200900" y="4865688"/>
          <p14:tracePt t="77979" x="7172325" y="4814888"/>
          <p14:tracePt t="77994" x="7165975" y="4808538"/>
          <p14:tracePt t="78092" x="7158038" y="4837113"/>
          <p14:tracePt t="78100" x="7158038" y="4843463"/>
          <p14:tracePt t="78107" x="7158038" y="4872038"/>
          <p14:tracePt t="78127" x="7151688" y="4879975"/>
          <p14:tracePt t="78145" x="7129463" y="4908550"/>
          <p14:tracePt t="78159" x="7123113" y="4937125"/>
          <p14:tracePt t="78176" x="7108825" y="4965700"/>
          <p14:tracePt t="78191" x="7108825" y="5000625"/>
          <p14:tracePt t="78209" x="7100888" y="5022850"/>
          <p14:tracePt t="78224" x="7094538" y="5037138"/>
          <p14:tracePt t="78242" x="7094538" y="5043488"/>
          <p14:tracePt t="78257" x="7094538" y="5051425"/>
          <p14:tracePt t="78352" x="7094538" y="5057775"/>
          <p14:tracePt t="78369" x="7108825" y="5057775"/>
          <p14:tracePt t="78376" x="7115175" y="5057775"/>
          <p14:tracePt t="78395" x="7143750" y="5051425"/>
          <p14:tracePt t="78411" x="7180263" y="5037138"/>
          <p14:tracePt t="78426" x="7229475" y="5029200"/>
          <p14:tracePt t="78444" x="7237413" y="5029200"/>
          <p14:tracePt t="78464" x="7265988" y="5022850"/>
          <p14:tracePt t="78480" x="7280275" y="5014913"/>
          <p14:tracePt t="78492" x="7280275" y="5008563"/>
          <p14:tracePt t="78575" x="7280275" y="5029200"/>
          <p14:tracePt t="78582" x="7280275" y="5051425"/>
          <p14:tracePt t="78594" x="7280275" y="5072063"/>
          <p14:tracePt t="78611" x="7272338" y="5108575"/>
          <p14:tracePt t="78628" x="7258050" y="5137150"/>
          <p14:tracePt t="78645" x="7229475" y="5194300"/>
          <p14:tracePt t="78663" x="7215188" y="5251450"/>
          <p14:tracePt t="78679" x="7186613" y="5322888"/>
          <p14:tracePt t="78699" x="7158038" y="5394325"/>
          <p14:tracePt t="78712" x="7143750" y="5408613"/>
          <p14:tracePt t="78731" x="7123113" y="5465763"/>
          <p14:tracePt t="78745" x="7108825" y="5494338"/>
          <p14:tracePt t="78762" x="7108825" y="5522913"/>
          <p14:tracePt t="78778" x="7100888" y="5557838"/>
          <p14:tracePt t="78795" x="7094538" y="5586413"/>
          <p14:tracePt t="78814" x="7080250" y="5608638"/>
          <p14:tracePt t="78830" x="7072313" y="5614988"/>
          <p14:tracePt t="78846" x="7072313" y="5622925"/>
          <p14:tracePt t="78847" x="7072313" y="5629275"/>
          <p14:tracePt t="78879" x="7072313" y="5637213"/>
          <p14:tracePt t="78901" x="7072313" y="5643563"/>
          <p14:tracePt t="79055" x="7080250" y="5637213"/>
          <p14:tracePt t="79062" x="7094538" y="5637213"/>
          <p14:tracePt t="79068" x="7094538" y="5622925"/>
          <p14:tracePt t="79079" x="7115175" y="5622925"/>
          <p14:tracePt t="79096" x="7123113" y="5622925"/>
          <p14:tracePt t="79115" x="7151688" y="5600700"/>
          <p14:tracePt t="79131" x="7172325" y="5565775"/>
          <p14:tracePt t="79150" x="7194550" y="5537200"/>
          <p14:tracePt t="79164" x="7223125" y="5500688"/>
          <p14:tracePt t="79181" x="7237413" y="5465763"/>
          <p14:tracePt t="79196" x="7272338" y="5429250"/>
          <p14:tracePt t="79213" x="7300913" y="5400675"/>
          <p14:tracePt t="79230" x="7351713" y="5337175"/>
          <p14:tracePt t="79246" x="7372350" y="5286375"/>
          <p14:tracePt t="79263" x="7394575" y="5251450"/>
          <p14:tracePt t="79280" x="7415213" y="5222875"/>
          <p14:tracePt t="79297" x="7451725" y="5208588"/>
          <p14:tracePt t="79314" x="7458075" y="5200650"/>
          <p14:tracePt t="79330" x="7458075" y="5194300"/>
          <p14:tracePt t="79347" x="7472363" y="5186363"/>
          <p14:tracePt t="79381" x="7480300" y="5180013"/>
          <p14:tracePt t="79421" x="7480300" y="5172075"/>
          <p14:tracePt t="79554" x="7486650" y="5172075"/>
          <p14:tracePt t="79650" x="7486650" y="5165725"/>
          <p14:tracePt t="79662" x="7486650" y="5157788"/>
          <p14:tracePt t="79668" x="7480300" y="5157788"/>
          <p14:tracePt t="79684" x="7472363" y="5157788"/>
          <p14:tracePt t="79700" x="7466013" y="5157788"/>
          <p14:tracePt t="79716" x="7458075" y="5157788"/>
          <p14:tracePt t="79733" x="7443788" y="5157788"/>
          <p14:tracePt t="79756" x="7437438" y="5157788"/>
          <p14:tracePt t="79777" x="7429500" y="5151438"/>
          <p14:tracePt t="79802" x="7415213" y="5151438"/>
          <p14:tracePt t="79809" x="7408863" y="5151438"/>
          <p14:tracePt t="79818" x="7394575" y="5151438"/>
          <p14:tracePt t="79833" x="7386638" y="5151438"/>
          <p14:tracePt t="79850" x="7372350" y="5143500"/>
          <p14:tracePt t="79866" x="7366000" y="5143500"/>
          <p14:tracePt t="79883" x="7351713" y="5137150"/>
          <p14:tracePt t="79899" x="7337425" y="5129213"/>
          <p14:tracePt t="79918" x="7308850" y="5108575"/>
          <p14:tracePt t="79934" x="7286625" y="5100638"/>
          <p14:tracePt t="79950" x="7258050" y="5100638"/>
          <p14:tracePt t="79969" x="7237413" y="5094288"/>
          <p14:tracePt t="79984" x="7215188" y="5086350"/>
          <p14:tracePt t="80000" x="7208838" y="5080000"/>
          <p14:tracePt t="80004" x="7200900" y="5080000"/>
          <p14:tracePt t="80018" x="7194550" y="5065713"/>
          <p14:tracePt t="80034" x="7186613" y="5057775"/>
          <p14:tracePt t="80051" x="7151688" y="5029200"/>
          <p14:tracePt t="80071" x="7129463" y="5014913"/>
          <p14:tracePt t="80085" x="7115175" y="5000625"/>
          <p14:tracePt t="80101" x="7094538" y="4994275"/>
          <p14:tracePt t="80117" x="7080250" y="4986338"/>
          <p14:tracePt t="80134" x="7065963" y="4979988"/>
          <p14:tracePt t="80152" x="7043738" y="4957763"/>
          <p14:tracePt t="80169" x="7015163" y="4914900"/>
          <p14:tracePt t="80186" x="7000875" y="4879975"/>
          <p14:tracePt t="80201" x="6980238" y="4857750"/>
          <p14:tracePt t="80219" x="6958013" y="4843463"/>
          <p14:tracePt t="80236" x="6951663" y="4837113"/>
          <p14:tracePt t="80251" x="6943725" y="4829175"/>
          <p14:tracePt t="80268" x="6943725" y="4822825"/>
          <p14:tracePt t="80289" x="6937375" y="4808538"/>
          <p14:tracePt t="80304" x="6915150" y="4779963"/>
          <p14:tracePt t="80320" x="6894513" y="4737100"/>
          <p14:tracePt t="80339" x="6886575" y="4714875"/>
          <p14:tracePt t="80353" x="6880225" y="4694238"/>
          <p14:tracePt t="80371" x="6872288" y="4686300"/>
          <p14:tracePt t="80387" x="6872288" y="4679950"/>
          <p14:tracePt t="80425" x="6872288" y="4665663"/>
          <p14:tracePt t="80880" x="6872288" y="4657725"/>
          <p14:tracePt t="80888" x="6865938" y="4657725"/>
          <p14:tracePt t="80902" x="6858000" y="4651375"/>
          <p14:tracePt t="80910" x="6851650" y="4651375"/>
          <p14:tracePt t="80926" x="6837363" y="4643438"/>
          <p14:tracePt t="80939" x="6837363" y="4637088"/>
          <p14:tracePt t="80957" x="6815138" y="4637088"/>
          <p14:tracePt t="80973" x="6794500" y="4614863"/>
          <p14:tracePt t="80996" x="6780213" y="4608513"/>
          <p14:tracePt t="81013" x="6765925" y="4594225"/>
          <p14:tracePt t="81027" x="6751638" y="4579938"/>
          <p14:tracePt t="81041" x="6743700" y="4572000"/>
          <p14:tracePt t="81056" x="6737350" y="4565650"/>
          <p14:tracePt t="81073" x="6729413" y="4557713"/>
          <p14:tracePt t="81090" x="6723063" y="4557713"/>
          <p14:tracePt t="81497" x="6723063" y="4565650"/>
          <p14:tracePt t="81512" x="6723063" y="4579938"/>
          <p14:tracePt t="81524" x="6723063" y="4586288"/>
          <p14:tracePt t="81531" x="6715125" y="4594225"/>
          <p14:tracePt t="81542" x="6715125" y="4608513"/>
          <p14:tracePt t="81559" x="6715125" y="4614863"/>
          <p14:tracePt t="81639" x="6715125" y="4622800"/>
          <p14:tracePt t="81654" x="6715125" y="4629150"/>
          <p14:tracePt t="81680" x="6715125" y="4637088"/>
          <p14:tracePt t="81694" x="6708775" y="4643438"/>
          <p14:tracePt t="81733" x="6708775" y="4651375"/>
          <p14:tracePt t="81761" x="6700838" y="4651375"/>
          <p14:tracePt t="81770" x="6700838" y="4657725"/>
          <p14:tracePt t="81787" x="6700838" y="4665663"/>
          <p14:tracePt t="81802" x="6700838" y="4672013"/>
          <p14:tracePt t="81816" x="6700838" y="4679950"/>
          <p14:tracePt t="81827" x="6700838" y="4686300"/>
          <p14:tracePt t="81858" x="6700838" y="4694238"/>
          <p14:tracePt t="81933" x="6700838" y="4700588"/>
          <p14:tracePt t="81972" x="6700838" y="4708525"/>
          <p14:tracePt t="82004" x="6700838" y="4714875"/>
          <p14:tracePt t="82035" x="6700838" y="4722813"/>
          <p14:tracePt t="82052" x="6700838" y="4729163"/>
          <p14:tracePt t="82069" x="6700838" y="4737100"/>
          <p14:tracePt t="82073" x="6700838" y="4743450"/>
          <p14:tracePt t="82100" x="6708775" y="4751388"/>
          <p14:tracePt t="82124" x="6708775" y="4757738"/>
          <p14:tracePt t="82137" x="6708775" y="4765675"/>
          <p14:tracePt t="82184" x="6708775" y="4772025"/>
          <p14:tracePt t="82208" x="6708775" y="4779963"/>
          <p14:tracePt t="82233" x="6708775" y="4786313"/>
          <p14:tracePt t="82459" x="6708775" y="4794250"/>
          <p14:tracePt t="82615" x="6715125" y="4800600"/>
          <p14:tracePt t="82628" x="6723063" y="4808538"/>
          <p14:tracePt t="82636" x="6729413" y="4808538"/>
          <p14:tracePt t="82653" x="6737350" y="4808538"/>
          <p14:tracePt t="82663" x="6737350" y="4814888"/>
          <p14:tracePt t="82682" x="6737350" y="4822825"/>
          <p14:tracePt t="82698" x="6751638" y="4822825"/>
          <p14:tracePt t="82716" x="6751638" y="4829175"/>
          <p14:tracePt t="82762" x="6757988" y="4829175"/>
          <p14:tracePt t="82786" x="6757988" y="4837113"/>
          <p14:tracePt t="82792" x="6765925" y="4837113"/>
          <p14:tracePt t="82810" x="6772275" y="4843463"/>
          <p14:tracePt t="82816" x="6780213" y="4851400"/>
          <p14:tracePt t="82847" x="6786563" y="4851400"/>
          <p14:tracePt t="83404" x="6794500" y="4851400"/>
          <p14:tracePt t="83424" x="6794500" y="4857750"/>
          <p14:tracePt t="83606" x="6794500" y="4865688"/>
          <p14:tracePt t="83624" x="6800850" y="4865688"/>
          <p14:tracePt t="83639" x="6808788" y="4872038"/>
          <p14:tracePt t="83655" x="6815138" y="4872038"/>
          <p14:tracePt t="83669" x="6823075" y="4879975"/>
          <p14:tracePt t="83676" x="6823075" y="4886325"/>
          <p14:tracePt t="83706" x="6829425" y="4886325"/>
          <p14:tracePt t="83722" x="6837363" y="4886325"/>
          <p14:tracePt t="83746" x="6837363" y="4894263"/>
          <p14:tracePt t="84506" x="6843713" y="4900613"/>
          <p14:tracePt t="84529" x="6843713" y="4908550"/>
          <p14:tracePt t="84560" x="6843713" y="4914900"/>
          <p14:tracePt t="84590" x="6843713" y="4922838"/>
          <p14:tracePt t="84605" x="6851650" y="4922838"/>
          <p14:tracePt t="84616" x="6858000" y="4937125"/>
          <p14:tracePt t="84626" x="6865938" y="4943475"/>
          <p14:tracePt t="84643" x="6894513" y="4994275"/>
          <p14:tracePt t="84662" x="6900863" y="5000625"/>
          <p14:tracePt t="84677" x="6915150" y="5008563"/>
          <p14:tracePt t="84694" x="6929438" y="5014913"/>
          <p14:tracePt t="84709" x="6937375" y="5022850"/>
          <p14:tracePt t="84728" x="6951663" y="5029200"/>
          <p14:tracePt t="84744" x="6958013" y="5029200"/>
          <p14:tracePt t="84778" x="6958013" y="5037138"/>
          <p14:tracePt t="84808" x="6965950" y="5037138"/>
          <p14:tracePt t="84826" x="6972300" y="5037138"/>
          <p14:tracePt t="84959" x="6972300" y="5043488"/>
          <p14:tracePt t="84990" x="6980238" y="5043488"/>
          <p14:tracePt t="84996" x="6980238" y="5051425"/>
          <p14:tracePt t="85011" x="6986588" y="5065713"/>
          <p14:tracePt t="85027" x="7000875" y="5080000"/>
          <p14:tracePt t="85044" x="7008813" y="5094288"/>
          <p14:tracePt t="85061" x="7015163" y="5108575"/>
          <p14:tracePt t="85077" x="7023100" y="5122863"/>
          <p14:tracePt t="85094" x="7029450" y="5137150"/>
          <p14:tracePt t="85112" x="7029450" y="5151438"/>
          <p14:tracePt t="85128" x="7037388" y="5157788"/>
          <p14:tracePt t="85145" x="7051675" y="5180013"/>
          <p14:tracePt t="85163" x="7058025" y="5186363"/>
          <p14:tracePt t="85183" x="7065963" y="5200650"/>
          <p14:tracePt t="85212" x="7108825" y="5214938"/>
          <p14:tracePt t="85229" x="7123113" y="5214938"/>
          <p14:tracePt t="85245" x="7137400" y="5214938"/>
          <p14:tracePt t="85262" x="7158038" y="5214938"/>
          <p14:tracePt t="85278" x="7172325" y="5214938"/>
          <p14:tracePt t="85295" x="7186613" y="5214938"/>
          <p14:tracePt t="85311" x="7194550" y="5214938"/>
          <p14:tracePt t="85328" x="7223125" y="5214938"/>
          <p14:tracePt t="85348" x="7265988" y="5214938"/>
          <p14:tracePt t="85364" x="7308850" y="5214938"/>
          <p14:tracePt t="85382" x="7351713" y="5214938"/>
          <p14:tracePt t="85396" x="7380288" y="5214938"/>
          <p14:tracePt t="85412" x="7400925" y="5214938"/>
          <p14:tracePt t="85431" x="7408863" y="5214938"/>
          <p14:tracePt t="85445" x="7423150" y="5214938"/>
          <p14:tracePt t="85462" x="7451725" y="5214938"/>
          <p14:tracePt t="85481" x="7480300" y="5214938"/>
          <p14:tracePt t="85496" x="7500938" y="5214938"/>
          <p14:tracePt t="85512" x="7529513" y="5214938"/>
          <p14:tracePt t="85529" x="7558088" y="5214938"/>
          <p14:tracePt t="85546" x="7572375" y="5214938"/>
          <p14:tracePt t="85562" x="7600950" y="5208588"/>
          <p14:tracePt t="85579" x="7629525" y="5194300"/>
          <p14:tracePt t="85596" x="7637463" y="5194300"/>
          <p14:tracePt t="85615" x="7658100" y="5194300"/>
          <p14:tracePt t="85633" x="7700963" y="5194300"/>
          <p14:tracePt t="85635" x="7715250" y="5194300"/>
          <p14:tracePt t="85648" x="7729538" y="5194300"/>
          <p14:tracePt t="85665" x="7766050" y="5200650"/>
          <p14:tracePt t="85667" x="7780338" y="5200650"/>
          <p14:tracePt t="85699" x="7800975" y="5200650"/>
          <p14:tracePt t="85732" x="7815263" y="5200650"/>
          <p14:tracePt t="85749" x="7823200" y="5200650"/>
          <p14:tracePt t="85770" x="7829550" y="5200650"/>
          <p14:tracePt t="85784" x="7837488" y="5200650"/>
          <p14:tracePt t="85842" x="7843838" y="5200650"/>
          <p14:tracePt t="126999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82860" y="1493785"/>
            <a:ext cx="8229600" cy="499555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정점 </a:t>
            </a:r>
            <a:r>
              <a:rPr lang="en-US" altLang="ko-KR" dirty="0" smtClean="0"/>
              <a:t>u</a:t>
            </a:r>
            <a:r>
              <a:rPr lang="ko-KR" altLang="en-US" dirty="0" smtClean="0"/>
              <a:t>와 정점 </a:t>
            </a:r>
            <a:r>
              <a:rPr lang="en-US" altLang="ko-KR" dirty="0" smtClean="0"/>
              <a:t>v</a:t>
            </a:r>
            <a:r>
              <a:rPr lang="ko-KR" altLang="en-US" dirty="0" smtClean="0"/>
              <a:t>를 연결하는 경로 중에서 간선들의 가중치 합이 최소가 되는 경로</a:t>
            </a:r>
          </a:p>
          <a:p>
            <a:pPr lvl="1"/>
            <a:r>
              <a:rPr lang="ko-KR" altLang="en-US" dirty="0" smtClean="0"/>
              <a:t>간선의 가중치는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등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Dijkstra</a:t>
            </a:r>
            <a:r>
              <a:rPr lang="en-US" altLang="ko-KR" dirty="0" smtClean="0"/>
              <a:t>, Floyd</a:t>
            </a:r>
            <a:r>
              <a:rPr lang="ko-KR" altLang="en-US" dirty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최단 경로 알고리즘이란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2708920"/>
            <a:ext cx="6480720" cy="26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41"/>
    </mc:Choice>
    <mc:Fallback xmlns="">
      <p:transition spd="slow" advTm="3794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간선이 없으면 가중치를 무한대로 처리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최단 경로를 위한 그래프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" y="2168860"/>
            <a:ext cx="7785865" cy="29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1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"/>
    </mc:Choice>
    <mc:Fallback xmlns="">
      <p:transition spd="slow" advTm="2051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Trebuchet MS" pitchFamily="34" charset="0"/>
              </a:rPr>
              <a:t>시작 정점 </a:t>
            </a:r>
            <a:r>
              <a:rPr lang="en-US" altLang="ko-KR" dirty="0" smtClean="0">
                <a:latin typeface="Trebuchet MS" pitchFamily="34" charset="0"/>
              </a:rPr>
              <a:t>v</a:t>
            </a:r>
            <a:r>
              <a:rPr lang="ko-KR" altLang="en-US" dirty="0" smtClean="0">
                <a:latin typeface="Trebuchet MS" pitchFamily="34" charset="0"/>
              </a:rPr>
              <a:t>에서 모든 다른 정점까지의 최단 경로 찾음</a:t>
            </a:r>
          </a:p>
          <a:p>
            <a:pPr lvl="1"/>
            <a:endParaRPr lang="en-US" altLang="ko-KR" dirty="0" smtClean="0">
              <a:latin typeface="Trebuchet MS" pitchFamily="34" charset="0"/>
            </a:endParaRPr>
          </a:p>
          <a:p>
            <a:pPr lvl="1"/>
            <a:endParaRPr lang="en-US" altLang="ko-KR" dirty="0" smtClean="0">
              <a:latin typeface="Trebuchet MS" pitchFamily="34" charset="0"/>
            </a:endParaRPr>
          </a:p>
          <a:p>
            <a:pPr lvl="1"/>
            <a:endParaRPr lang="en-US" altLang="ko-KR" dirty="0" smtClean="0">
              <a:latin typeface="Trebuchet MS" pitchFamily="34" charset="0"/>
            </a:endParaRPr>
          </a:p>
          <a:p>
            <a:r>
              <a:rPr lang="ko-KR" altLang="en-US" dirty="0" smtClean="0">
                <a:latin typeface="Trebuchet MS" pitchFamily="34" charset="0"/>
              </a:rPr>
              <a:t>매 단계에서 최소 </a:t>
            </a:r>
            <a:r>
              <a:rPr lang="en-US" altLang="ko-KR" dirty="0" smtClean="0">
                <a:latin typeface="Trebuchet MS" pitchFamily="34" charset="0"/>
              </a:rPr>
              <a:t>distance</a:t>
            </a:r>
            <a:r>
              <a:rPr lang="ko-KR" altLang="en-US" dirty="0" smtClean="0">
                <a:latin typeface="Trebuchet MS" pitchFamily="34" charset="0"/>
              </a:rPr>
              <a:t>인 정점을 </a:t>
            </a:r>
            <a:r>
              <a:rPr lang="en-US" altLang="ko-KR" dirty="0" smtClean="0">
                <a:latin typeface="Trebuchet MS" pitchFamily="34" charset="0"/>
              </a:rPr>
              <a:t>S</a:t>
            </a:r>
            <a:r>
              <a:rPr lang="ko-KR" altLang="en-US" dirty="0" smtClean="0">
                <a:latin typeface="Trebuchet MS" pitchFamily="34" charset="0"/>
              </a:rPr>
              <a:t>에 추가</a:t>
            </a:r>
            <a:r>
              <a:rPr lang="en-US" altLang="ko-KR" dirty="0" smtClean="0">
                <a:latin typeface="Trebuchet MS" pitchFamily="34" charset="0"/>
              </a:rPr>
              <a:t>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 smtClean="0"/>
              <a:t>Dijkstra</a:t>
            </a:r>
            <a:r>
              <a:rPr lang="ko-KR" altLang="en-US" dirty="0" smtClean="0"/>
              <a:t>의 최단 경로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2033845"/>
            <a:ext cx="6893793" cy="900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3474005"/>
            <a:ext cx="6600943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5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25"/>
    </mc:Choice>
    <mc:Fallback xmlns="">
      <p:transition spd="slow" advTm="7242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1727" x="5743575" y="5243513"/>
          <p14:tracePt t="51826" x="5737225" y="5243513"/>
          <p14:tracePt t="51842" x="5700713" y="5243513"/>
          <p14:tracePt t="51851" x="5643563" y="5243513"/>
          <p14:tracePt t="51858" x="5586413" y="5243513"/>
          <p14:tracePt t="51867" x="5537200" y="5243513"/>
          <p14:tracePt t="51884" x="5400675" y="5243513"/>
          <p14:tracePt t="51900" x="5229225" y="5243513"/>
          <p14:tracePt t="51916" x="5051425" y="5251450"/>
          <p14:tracePt t="51933" x="4872038" y="5229225"/>
          <p14:tracePt t="51949" x="4686300" y="5222875"/>
          <p14:tracePt t="51953" x="4600575" y="5214938"/>
          <p14:tracePt t="51968" x="4451350" y="5214938"/>
          <p14:tracePt t="51983" x="4314825" y="5214938"/>
          <p14:tracePt t="52000" x="4186238" y="5214938"/>
          <p14:tracePt t="52016" x="4071938" y="5214938"/>
          <p14:tracePt t="52034" x="3951288" y="5214938"/>
          <p14:tracePt t="52049" x="3822700" y="5194300"/>
          <p14:tracePt t="52050" x="3736975" y="5194300"/>
          <p14:tracePt t="52066" x="3665538" y="5194300"/>
          <p14:tracePt t="52083" x="3394075" y="5194300"/>
          <p14:tracePt t="52099" x="3222625" y="5194300"/>
          <p14:tracePt t="52117" x="3108325" y="5200650"/>
          <p14:tracePt t="52133" x="2979738" y="5237163"/>
          <p14:tracePt t="52149" x="2879725" y="5243513"/>
          <p14:tracePt t="52166" x="2757488" y="5265738"/>
          <p14:tracePt t="52183" x="2657475" y="5272088"/>
          <p14:tracePt t="52187" x="2636838" y="5272088"/>
          <p14:tracePt t="52199" x="2586038" y="5280025"/>
          <p14:tracePt t="52216" x="2551113" y="5286375"/>
          <p14:tracePt t="52234" x="2500313" y="5300663"/>
          <p14:tracePt t="52251" x="2465388" y="5308600"/>
          <p14:tracePt t="52268" x="2393950" y="5329238"/>
          <p14:tracePt t="52282" x="2357438" y="5351463"/>
          <p14:tracePt t="52300" x="2286000" y="5357813"/>
          <p14:tracePt t="52316" x="2236788" y="5365750"/>
          <p14:tracePt t="52333" x="2157413" y="5372100"/>
          <p14:tracePt t="52349" x="2093913" y="5386388"/>
          <p14:tracePt t="52366" x="2065338" y="5394325"/>
          <p14:tracePt t="52384" x="2043113" y="5400675"/>
          <p14:tracePt t="52400" x="2036763" y="5400675"/>
          <p14:tracePt t="52717" x="2043113" y="5400675"/>
          <p14:tracePt t="52906" x="2051050" y="5400675"/>
          <p14:tracePt t="52938" x="2057400" y="5400675"/>
          <p14:tracePt t="52944" x="2065338" y="5400675"/>
          <p14:tracePt t="52954" x="2065338" y="5408613"/>
          <p14:tracePt t="52968" x="2071688" y="5408613"/>
          <p14:tracePt t="52983" x="2093913" y="5408613"/>
          <p14:tracePt t="53000" x="2100263" y="5408613"/>
          <p14:tracePt t="53016" x="2122488" y="5408613"/>
          <p14:tracePt t="53032" x="2151063" y="5408613"/>
          <p14:tracePt t="53049" x="2171700" y="5408613"/>
          <p14:tracePt t="53065" x="2193925" y="5408613"/>
          <p14:tracePt t="53083" x="2208213" y="5408613"/>
          <p14:tracePt t="53099" x="2228850" y="5414963"/>
          <p14:tracePt t="53116" x="2236788" y="5414963"/>
          <p14:tracePt t="53132" x="2257425" y="5414963"/>
          <p14:tracePt t="53153" x="2279650" y="5414963"/>
          <p14:tracePt t="53167" x="2286000" y="5414963"/>
          <p14:tracePt t="53183" x="2300288" y="5414963"/>
          <p14:tracePt t="53199" x="2322513" y="5422900"/>
          <p14:tracePt t="53216" x="2336800" y="5422900"/>
          <p14:tracePt t="53232" x="2343150" y="5422900"/>
          <p14:tracePt t="53492" x="2351088" y="5422900"/>
          <p14:tracePt t="53610" x="2357438" y="5422900"/>
          <p14:tracePt t="53634" x="2357438" y="5414963"/>
          <p14:tracePt t="53638" x="2365375" y="5394325"/>
          <p14:tracePt t="53652" x="2365375" y="5380038"/>
          <p14:tracePt t="53667" x="2379663" y="5357813"/>
          <p14:tracePt t="53683" x="2379663" y="5337175"/>
          <p14:tracePt t="53689" x="2379663" y="5329238"/>
          <p14:tracePt t="53698" x="2386013" y="5322888"/>
          <p14:tracePt t="53716" x="2400300" y="5272088"/>
          <p14:tracePt t="53734" x="2408238" y="5237163"/>
          <p14:tracePt t="53752" x="2457450" y="5157788"/>
          <p14:tracePt t="53765" x="2508250" y="5072063"/>
          <p14:tracePt t="53783" x="2551113" y="4986338"/>
          <p14:tracePt t="53799" x="2593975" y="4937125"/>
          <p14:tracePt t="53817" x="2643188" y="4879975"/>
          <p14:tracePt t="53834" x="2679700" y="4814888"/>
          <p14:tracePt t="53850" x="2722563" y="4751388"/>
          <p14:tracePt t="53865" x="2743200" y="4700588"/>
          <p14:tracePt t="53882" x="2771775" y="4637088"/>
          <p14:tracePt t="53899" x="2786063" y="4586288"/>
          <p14:tracePt t="53915" x="2814638" y="4537075"/>
          <p14:tracePt t="53932" x="2851150" y="4479925"/>
          <p14:tracePt t="53949" x="2900363" y="4379913"/>
          <p14:tracePt t="53965" x="2936875" y="4351338"/>
          <p14:tracePt t="53982" x="2979738" y="4329113"/>
          <p14:tracePt t="53999" x="3014663" y="4294188"/>
          <p14:tracePt t="54015" x="3036888" y="4265613"/>
          <p14:tracePt t="54032" x="3071813" y="4243388"/>
          <p14:tracePt t="54049" x="3094038" y="4222750"/>
          <p14:tracePt t="54067" x="3122613" y="4194175"/>
          <p14:tracePt t="54083" x="3143250" y="4171950"/>
          <p14:tracePt t="54099" x="3171825" y="4143375"/>
          <p14:tracePt t="54115" x="3200400" y="4094163"/>
          <p14:tracePt t="54133" x="3214688" y="4071938"/>
          <p14:tracePt t="54150" x="3236913" y="4057650"/>
          <p14:tracePt t="54166" x="3243263" y="4051300"/>
          <p14:tracePt t="54183" x="3257550" y="4029075"/>
          <p14:tracePt t="54928" x="3265488" y="4022725"/>
          <p14:tracePt t="54958" x="3265488" y="4014788"/>
          <p14:tracePt t="55007" x="3265488" y="4008438"/>
          <p14:tracePt t="55069" x="3265488" y="4000500"/>
          <p14:tracePt t="55162" x="3271838" y="4000500"/>
          <p14:tracePt t="55179" x="3271838" y="3994150"/>
          <p14:tracePt t="56054" x="3279775" y="3994150"/>
          <p14:tracePt t="56071" x="3279775" y="4000500"/>
          <p14:tracePt t="56148" x="3279775" y="4008438"/>
          <p14:tracePt t="56173" x="3286125" y="4014788"/>
          <p14:tracePt t="56186" x="3300413" y="4029075"/>
          <p14:tracePt t="56191" x="3308350" y="4029075"/>
          <p14:tracePt t="56211" x="3314700" y="4037013"/>
          <p14:tracePt t="56218" x="3328988" y="4043363"/>
          <p14:tracePt t="56233" x="3328988" y="4051300"/>
          <p14:tracePt t="56249" x="3336925" y="4051300"/>
          <p14:tracePt t="56266" x="3343275" y="4051300"/>
          <p14:tracePt t="56281" x="3343275" y="4057650"/>
          <p14:tracePt t="56299" x="3351213" y="4057650"/>
          <p14:tracePt t="56315" x="3357563" y="4065588"/>
          <p14:tracePt t="56348" x="3365500" y="4079875"/>
          <p14:tracePt t="56365" x="3379788" y="4079875"/>
          <p14:tracePt t="56381" x="3386138" y="4086225"/>
          <p14:tracePt t="56403" x="3386138" y="4094163"/>
          <p14:tracePt t="56416" x="3394075" y="4094163"/>
          <p14:tracePt t="56456" x="3400425" y="4100513"/>
          <p14:tracePt t="56479" x="3408363" y="4108450"/>
          <p14:tracePt t="56483" x="3414713" y="4108450"/>
          <p14:tracePt t="56502" x="3414713" y="4122738"/>
          <p14:tracePt t="56514" x="3422650" y="4137025"/>
          <p14:tracePt t="56531" x="3436938" y="4157663"/>
          <p14:tracePt t="56548" x="3451225" y="4165600"/>
          <p14:tracePt t="56564" x="3457575" y="4179888"/>
          <p14:tracePt t="56582" x="3471863" y="4194175"/>
          <p14:tracePt t="56597" x="3479800" y="4200525"/>
          <p14:tracePt t="56615" x="3508375" y="4222750"/>
          <p14:tracePt t="56635" x="3529013" y="4237038"/>
          <p14:tracePt t="56650" x="3543300" y="4257675"/>
          <p14:tracePt t="56665" x="3571875" y="4271963"/>
          <p14:tracePt t="56681" x="3586163" y="4286250"/>
          <p14:tracePt t="56685" x="3594100" y="4294188"/>
          <p14:tracePt t="56697" x="3600450" y="4294188"/>
          <p14:tracePt t="56716" x="3629025" y="4308475"/>
          <p14:tracePt t="56731" x="3643313" y="4322763"/>
          <p14:tracePt t="56748" x="3671888" y="4337050"/>
          <p14:tracePt t="56764" x="3700463" y="4357688"/>
          <p14:tracePt t="56782" x="3700463" y="4365625"/>
          <p14:tracePt t="56798" x="3708400" y="4371975"/>
          <p14:tracePt t="56816" x="3714750" y="4379913"/>
          <p14:tracePt t="56831" x="3714750" y="4386263"/>
          <p14:tracePt t="56848" x="3722688" y="4386263"/>
          <p14:tracePt t="56979" x="3714750" y="4386263"/>
          <p14:tracePt t="56993" x="3700463" y="4386263"/>
          <p14:tracePt t="56998" x="3694113" y="4386263"/>
          <p14:tracePt t="57017" x="3671888" y="4371975"/>
          <p14:tracePt t="57034" x="3651250" y="4357688"/>
          <p14:tracePt t="57052" x="3629025" y="4343400"/>
          <p14:tracePt t="57064" x="3622675" y="4343400"/>
          <p14:tracePt t="57082" x="3608388" y="4329113"/>
          <p14:tracePt t="57102" x="3579813" y="4314825"/>
          <p14:tracePt t="57116" x="3565525" y="4300538"/>
          <p14:tracePt t="57132" x="3529013" y="4271963"/>
          <p14:tracePt t="57147" x="3486150" y="4243388"/>
          <p14:tracePt t="57165" x="3465513" y="4214813"/>
          <p14:tracePt t="57181" x="3429000" y="4200525"/>
          <p14:tracePt t="57183" x="3408363" y="4186238"/>
          <p14:tracePt t="57197" x="3400425" y="4186238"/>
          <p14:tracePt t="57214" x="3400425" y="4179888"/>
          <p14:tracePt t="57317" x="3400425" y="4194175"/>
          <p14:tracePt t="57325" x="3408363" y="4194175"/>
          <p14:tracePt t="57335" x="3422650" y="4200525"/>
          <p14:tracePt t="57347" x="3443288" y="4214813"/>
          <p14:tracePt t="57365" x="3457575" y="4222750"/>
          <p14:tracePt t="57381" x="3486150" y="4243388"/>
          <p14:tracePt t="57398" x="3514725" y="4265613"/>
          <p14:tracePt t="57414" x="3543300" y="4265613"/>
          <p14:tracePt t="57432" x="3571875" y="4286250"/>
          <p14:tracePt t="57448" x="3586163" y="4308475"/>
          <p14:tracePt t="57449" x="3608388" y="4314825"/>
          <p14:tracePt t="57465" x="3622675" y="4329113"/>
          <p14:tracePt t="57482" x="3636963" y="4343400"/>
          <p14:tracePt t="57517" x="3643313" y="4343400"/>
          <p14:tracePt t="57647" x="3643313" y="4351338"/>
          <p14:tracePt t="57663" x="3651250" y="4351338"/>
          <p14:tracePt t="57670" x="3651250" y="4365625"/>
          <p14:tracePt t="57687" x="3665538" y="4365625"/>
          <p14:tracePt t="57698" x="3665538" y="4371975"/>
          <p14:tracePt t="57715" x="3679825" y="4379913"/>
          <p14:tracePt t="57735" x="3686175" y="4386263"/>
          <p14:tracePt t="57765" x="3694113" y="4386263"/>
          <p14:tracePt t="57780" x="3694113" y="4394200"/>
          <p14:tracePt t="57798" x="3700463" y="4394200"/>
          <p14:tracePt t="57855" x="3708400" y="4394200"/>
          <p14:tracePt t="58277" x="3700463" y="4394200"/>
          <p14:tracePt t="58286" x="3694113" y="4386263"/>
          <p14:tracePt t="58297" x="3671888" y="4371975"/>
          <p14:tracePt t="58314" x="3651250" y="4357688"/>
          <p14:tracePt t="58333" x="3614738" y="4337050"/>
          <p14:tracePt t="58349" x="3594100" y="4314825"/>
          <p14:tracePt t="58365" x="3571875" y="4271963"/>
          <p14:tracePt t="58382" x="3536950" y="4251325"/>
          <p14:tracePt t="58397" x="3514725" y="4229100"/>
          <p14:tracePt t="58415" x="3508375" y="4214813"/>
          <p14:tracePt t="58431" x="3486150" y="4200525"/>
          <p14:tracePt t="58448" x="3471863" y="4194175"/>
          <p14:tracePt t="58513" x="3471863" y="4208463"/>
          <p14:tracePt t="58520" x="3486150" y="4222750"/>
          <p14:tracePt t="58530" x="3500438" y="4229100"/>
          <p14:tracePt t="58547" x="3514725" y="4243388"/>
          <p14:tracePt t="58564" x="3557588" y="4271963"/>
          <p14:tracePt t="58582" x="3608388" y="4300538"/>
          <p14:tracePt t="58597" x="3671888" y="4343400"/>
          <p14:tracePt t="58614" x="3700463" y="4365625"/>
          <p14:tracePt t="58630" x="3722688" y="4371975"/>
          <p14:tracePt t="58647" x="3736975" y="4379913"/>
          <p14:tracePt t="58669" x="3743325" y="4379913"/>
          <p14:tracePt t="58681" x="3743325" y="4386263"/>
          <p14:tracePt t="58725" x="3743325" y="4394200"/>
          <p14:tracePt t="58733" x="3751263" y="4394200"/>
          <p14:tracePt t="59063" x="3751263" y="4400550"/>
          <p14:tracePt t="59077" x="3757613" y="4408488"/>
          <p14:tracePt t="59083" x="3765550" y="4422775"/>
          <p14:tracePt t="59097" x="3800475" y="4457700"/>
          <p14:tracePt t="59115" x="3857625" y="4522788"/>
          <p14:tracePt t="59130" x="3922713" y="4579938"/>
          <p14:tracePt t="59147" x="3971925" y="4614863"/>
          <p14:tracePt t="59163" x="4008438" y="4651375"/>
          <p14:tracePt t="59181" x="4043363" y="4672013"/>
          <p14:tracePt t="59185" x="4057650" y="4694238"/>
          <p14:tracePt t="59198" x="4065588" y="4714875"/>
          <p14:tracePt t="59213" x="4100513" y="4743450"/>
          <p14:tracePt t="59231" x="4129088" y="4779963"/>
          <p14:tracePt t="59247" x="4165600" y="4794250"/>
          <p14:tracePt t="59263" x="4171950" y="4808538"/>
          <p14:tracePt t="59280" x="4186238" y="4837113"/>
          <p14:tracePt t="59297" x="4194175" y="4851400"/>
          <p14:tracePt t="59314" x="4208463" y="4865688"/>
          <p14:tracePt t="59331" x="4214813" y="4879975"/>
          <p14:tracePt t="59364" x="4214813" y="4886325"/>
          <p14:tracePt t="59382" x="4222750" y="4886325"/>
          <p14:tracePt t="60388" x="4222750" y="4879975"/>
          <p14:tracePt t="60411" x="4214813" y="4872038"/>
          <p14:tracePt t="60419" x="4214813" y="4865688"/>
          <p14:tracePt t="60434" x="4200525" y="4857750"/>
          <p14:tracePt t="60449" x="4186238" y="4851400"/>
          <p14:tracePt t="60463" x="4171950" y="4843463"/>
          <p14:tracePt t="60480" x="4151313" y="4829175"/>
          <p14:tracePt t="60497" x="4108450" y="4800600"/>
          <p14:tracePt t="60513" x="4079875" y="4779963"/>
          <p14:tracePt t="60530" x="4051300" y="4765675"/>
          <p14:tracePt t="60547" x="4022725" y="4737100"/>
          <p14:tracePt t="60563" x="4000500" y="4714875"/>
          <p14:tracePt t="60580" x="3957638" y="4665663"/>
          <p14:tracePt t="60600" x="3900488" y="4600575"/>
          <p14:tracePt t="60615" x="3879850" y="4579938"/>
          <p14:tracePt t="60631" x="3857625" y="4565650"/>
          <p14:tracePt t="60648" x="3836988" y="4543425"/>
          <p14:tracePt t="60663" x="3822700" y="4522788"/>
          <p14:tracePt t="60681" x="3814763" y="4500563"/>
          <p14:tracePt t="60684" x="3808413" y="4500563"/>
          <p14:tracePt t="60696" x="3800475" y="4486275"/>
          <p14:tracePt t="60713" x="3794125" y="4479925"/>
          <p14:tracePt t="60730" x="3765550" y="4443413"/>
          <p14:tracePt t="60746" x="3743325" y="4394200"/>
          <p14:tracePt t="60763" x="3722688" y="4371975"/>
          <p14:tracePt t="60779" x="3708400" y="4351338"/>
          <p14:tracePt t="60796" x="3694113" y="4322763"/>
          <p14:tracePt t="60813" x="3671888" y="4286250"/>
          <p14:tracePt t="60830" x="3636963" y="4251325"/>
          <p14:tracePt t="60848" x="3600450" y="4208463"/>
          <p14:tracePt t="60865" x="3586163" y="4179888"/>
          <p14:tracePt t="60882" x="3571875" y="4171950"/>
          <p14:tracePt t="60898" x="3557588" y="4165600"/>
          <p14:tracePt t="60913" x="3529013" y="4143375"/>
          <p14:tracePt t="60931" x="3508375" y="4122738"/>
          <p14:tracePt t="60946" x="3494088" y="4108450"/>
          <p14:tracePt t="60963" x="3479800" y="4100513"/>
          <p14:tracePt t="60982" x="3457575" y="4086225"/>
          <p14:tracePt t="60996" x="3443288" y="4071938"/>
          <p14:tracePt t="61013" x="3436938" y="4065588"/>
          <p14:tracePt t="61029" x="3414713" y="4051300"/>
          <p14:tracePt t="61046" x="3400425" y="4037013"/>
          <p14:tracePt t="61063" x="3386138" y="4029075"/>
          <p14:tracePt t="61079" x="3379788" y="4022725"/>
          <p14:tracePt t="61096" x="3365500" y="4014788"/>
          <p14:tracePt t="61113" x="3357563" y="4008438"/>
          <p14:tracePt t="61129" x="3351213" y="4000500"/>
          <p14:tracePt t="61146" x="3343275" y="3994150"/>
          <p14:tracePt t="61163" x="3336925" y="3994150"/>
          <p14:tracePt t="61180" x="3322638" y="3979863"/>
          <p14:tracePt t="61185" x="3314700" y="3971925"/>
          <p14:tracePt t="61201" x="3308350" y="3971925"/>
          <p14:tracePt t="61213" x="3308350" y="3965575"/>
          <p14:tracePt t="61232" x="3294063" y="3965575"/>
          <p14:tracePt t="61247" x="3286125" y="3957638"/>
          <p14:tracePt t="61264" x="3286125" y="3951288"/>
          <p14:tracePt t="61349" x="3279775" y="3943350"/>
          <p14:tracePt t="61390" x="3271838" y="3943350"/>
          <p14:tracePt t="61404" x="3265488" y="3943350"/>
          <p14:tracePt t="61412" x="3265488" y="3937000"/>
          <p14:tracePt t="61467" x="3257550" y="3937000"/>
          <p14:tracePt t="61497" x="3257550" y="3929063"/>
          <p14:tracePt t="61506" x="3251200" y="3922713"/>
          <p14:tracePt t="61534" x="3243263" y="3922713"/>
          <p14:tracePt t="61616" x="3236913" y="3922713"/>
          <p14:tracePt t="61648" x="3236913" y="3914775"/>
          <p14:tracePt t="62364" x="3228975" y="3914775"/>
          <p14:tracePt t="62403" x="3222625" y="3914775"/>
          <p14:tracePt t="62484" x="3214688" y="3914775"/>
          <p14:tracePt t="62583" x="3208338" y="3914775"/>
          <p14:tracePt t="62598" x="3200400" y="3914775"/>
          <p14:tracePt t="62725" x="3194050" y="3914775"/>
          <p14:tracePt t="62802" x="3186113" y="3922713"/>
          <p14:tracePt t="62947" x="3186113" y="3929063"/>
          <p14:tracePt t="63332" x="3186113" y="3937000"/>
          <p14:tracePt t="63366" x="3194050" y="3951288"/>
          <p14:tracePt t="63372" x="3200400" y="3951288"/>
          <p14:tracePt t="63384" x="3200400" y="3957638"/>
          <p14:tracePt t="63397" x="3208338" y="3965575"/>
          <p14:tracePt t="63418" x="3214688" y="3965575"/>
          <p14:tracePt t="63437" x="3214688" y="3971925"/>
          <p14:tracePt t="63448" x="3228975" y="3971925"/>
          <p14:tracePt t="63462" x="3236913" y="3971925"/>
          <p14:tracePt t="63478" x="3243263" y="3971925"/>
          <p14:tracePt t="63497" x="3251200" y="3971925"/>
          <p14:tracePt t="63513" x="3257550" y="3971925"/>
          <p14:tracePt t="63528" x="3271838" y="3971925"/>
          <p14:tracePt t="63550" x="3286125" y="3971925"/>
          <p14:tracePt t="63562" x="3294063" y="3971925"/>
          <p14:tracePt t="63579" x="3300413" y="3971925"/>
          <p14:tracePt t="64099" x="3294063" y="3971925"/>
          <p14:tracePt t="71768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굴림" panose="020B0600000101010101" pitchFamily="50" charset="-127"/>
              </a:rPr>
              <a:t>최단 경로 알고리즘 의사 코드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>
          <a:xfrm>
            <a:off x="685800" y="1143000"/>
            <a:ext cx="8029575" cy="5429250"/>
          </a:xfrm>
        </p:spPr>
        <p:txBody>
          <a:bodyPr/>
          <a:lstStyle/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1. </a:t>
            </a:r>
            <a:r>
              <a:rPr lang="ko-KR" altLang="en-US" sz="2000" smtClean="0">
                <a:ea typeface="굴림" panose="020B0600000101010101" pitchFamily="50" charset="-127"/>
              </a:rPr>
              <a:t>시작 정점 </a:t>
            </a:r>
            <a:r>
              <a:rPr lang="en-US" altLang="ko-KR" sz="2000" i="1" dirty="0" smtClean="0">
                <a:ea typeface="굴림" panose="020B0600000101010101" pitchFamily="50" charset="-127"/>
              </a:rPr>
              <a:t>v</a:t>
            </a:r>
            <a:r>
              <a:rPr lang="ko-KR" altLang="en-US" sz="2000" smtClean="0">
                <a:ea typeface="굴림" panose="020B0600000101010101" pitchFamily="50" charset="-127"/>
              </a:rPr>
              <a:t>에 대해서 다음과 같이 초기화한다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     1.1 </a:t>
            </a:r>
            <a:r>
              <a:rPr lang="ko-KR" altLang="en-US" sz="2000" smtClean="0">
                <a:ea typeface="굴림" panose="020B0600000101010101" pitchFamily="50" charset="-127"/>
              </a:rPr>
              <a:t>최단 정점 집합 </a:t>
            </a:r>
            <a:r>
              <a:rPr lang="en-US" altLang="ko-KR" sz="2000" dirty="0" smtClean="0">
                <a:ea typeface="굴림" panose="020B0600000101010101" pitchFamily="50" charset="-127"/>
              </a:rPr>
              <a:t>= {</a:t>
            </a:r>
            <a:r>
              <a:rPr lang="en-US" altLang="ko-KR" sz="2000" i="1" dirty="0" smtClean="0">
                <a:ea typeface="굴림" panose="020B0600000101010101" pitchFamily="50" charset="-127"/>
              </a:rPr>
              <a:t>v</a:t>
            </a:r>
            <a:r>
              <a:rPr lang="en-US" altLang="ko-KR" sz="2000" dirty="0" smtClean="0">
                <a:ea typeface="굴림" panose="020B0600000101010101" pitchFamily="50" charset="-127"/>
              </a:rPr>
              <a:t>}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     1.2 </a:t>
            </a:r>
            <a:r>
              <a:rPr lang="ko-KR" altLang="en-US" sz="2000" smtClean="0">
                <a:ea typeface="굴림" panose="020B0600000101010101" pitchFamily="50" charset="-127"/>
              </a:rPr>
              <a:t>거리 </a:t>
            </a:r>
            <a:r>
              <a:rPr lang="en-US" altLang="ko-KR" sz="2000" dirty="0" smtClean="0">
                <a:ea typeface="굴림" panose="020B0600000101010101" pitchFamily="50" charset="-127"/>
              </a:rPr>
              <a:t>= 0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2. </a:t>
            </a:r>
            <a:r>
              <a:rPr lang="ko-KR" altLang="en-US" sz="2000" smtClean="0">
                <a:ea typeface="굴림" panose="020B0600000101010101" pitchFamily="50" charset="-127"/>
              </a:rPr>
              <a:t>시작 정점 이외의 정점의 거리는 </a:t>
            </a:r>
            <a:r>
              <a:rPr lang="en-US" altLang="ko-KR" sz="2000" dirty="0" smtClean="0">
                <a:ea typeface="굴림" panose="020B0600000101010101" pitchFamily="50" charset="-127"/>
              </a:rPr>
              <a:t>Infinity(  )</a:t>
            </a:r>
            <a:r>
              <a:rPr lang="ko-KR" altLang="en-US" sz="2000" smtClean="0">
                <a:ea typeface="굴림" panose="020B0600000101010101" pitchFamily="50" charset="-127"/>
              </a:rPr>
              <a:t>  로 초기화한다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3. </a:t>
            </a:r>
            <a:r>
              <a:rPr lang="ko-KR" altLang="en-US" sz="2000" smtClean="0">
                <a:ea typeface="굴림" panose="020B0600000101010101" pitchFamily="50" charset="-127"/>
              </a:rPr>
              <a:t>시작 정점의 모든 인접 정점에 대해서 거리를 주어진 거리로 초기화한다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4. </a:t>
            </a:r>
            <a:r>
              <a:rPr lang="ko-KR" altLang="en-US" sz="2000" smtClean="0">
                <a:ea typeface="굴림" panose="020B0600000101010101" pitchFamily="50" charset="-127"/>
              </a:rPr>
              <a:t>최단 정점 집합 이외의 모든 정점에 대해서 다음을 반복해서 수행한다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     4.1 </a:t>
            </a:r>
            <a:r>
              <a:rPr lang="ko-KR" altLang="en-US" sz="2000" smtClean="0">
                <a:ea typeface="굴림" panose="020B0600000101010101" pitchFamily="50" charset="-127"/>
              </a:rPr>
              <a:t>현재 주어진 거리에서 최단 거리를 찾아 그에 해당되는 정점을 최단 정점 집합에 포함시킨다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     4.2 </a:t>
            </a:r>
            <a:r>
              <a:rPr lang="ko-KR" altLang="en-US" sz="2000" smtClean="0">
                <a:ea typeface="굴림" panose="020B0600000101010101" pitchFamily="50" charset="-127"/>
              </a:rPr>
              <a:t>새롭게 찾은 최단 정점을 경유해서 계산된 거리가 기존 거리보다 작으면 최단 거리를 갱신한다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 latinLnBrk="1">
              <a:buFontTx/>
              <a:buNone/>
            </a:pPr>
            <a:r>
              <a:rPr lang="en-US" altLang="ko-KR" sz="2000" dirty="0" smtClean="0">
                <a:ea typeface="굴림" panose="020B0600000101010101" pitchFamily="50" charset="-127"/>
              </a:rPr>
              <a:t>     4.3 </a:t>
            </a:r>
            <a:r>
              <a:rPr lang="ko-KR" altLang="en-US" sz="2000" smtClean="0">
                <a:ea typeface="굴림" panose="020B0600000101010101" pitchFamily="50" charset="-127"/>
              </a:rPr>
              <a:t>최단 정점 집합이 모든 정점을 포함하거나 새로운 최단 정점을 찾지 못하면 종료한다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  <a:endParaRPr lang="ko-KR" altLang="en-US" sz="2000" smtClean="0">
              <a:ea typeface="굴림" panose="020B0600000101010101" pitchFamily="50" charset="-127"/>
            </a:endParaRPr>
          </a:p>
          <a:p>
            <a:pPr>
              <a:buFontTx/>
              <a:buNone/>
            </a:pPr>
            <a:endParaRPr lang="ko-KR" altLang="en-US" dirty="0" smtClean="0">
              <a:ea typeface="굴림" panose="020B0600000101010101" pitchFamily="50" charset="-127"/>
            </a:endParaRPr>
          </a:p>
        </p:txBody>
      </p:sp>
      <p:sp>
        <p:nvSpPr>
          <p:cNvPr id="3994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endParaRPr lang="ko-KR" altLang="en-US" sz="2400" b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39941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392363"/>
            <a:ext cx="1047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0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19"/>
    </mc:Choice>
    <mc:Fallback xmlns="">
      <p:transition spd="slow" advTm="92919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알고리즘 실행 과정</a:t>
            </a:r>
            <a:r>
              <a:rPr lang="en-US" altLang="ko-KR" sz="3200" b="0" dirty="0" smtClean="0"/>
              <a:t>: Step1-2</a:t>
            </a:r>
            <a:endParaRPr lang="ko-KR" altLang="en-US" sz="3200" b="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6" y="1268760"/>
            <a:ext cx="4492618" cy="2422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0" y="3879050"/>
            <a:ext cx="7274135" cy="25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48"/>
    </mc:Choice>
    <mc:Fallback xmlns="">
      <p:transition spd="slow" advTm="18004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067" x="7343775" y="3222625"/>
          <p14:tracePt t="5150" x="7272338" y="3214688"/>
          <p14:tracePt t="5155" x="7208838" y="3200400"/>
          <p14:tracePt t="5164" x="7094538" y="3171825"/>
          <p14:tracePt t="5181" x="6894513" y="3122613"/>
          <p14:tracePt t="5200" x="6565900" y="2943225"/>
          <p14:tracePt t="5216" x="6308725" y="2814638"/>
          <p14:tracePt t="5235" x="6051550" y="2728913"/>
          <p14:tracePt t="5251" x="5829300" y="2608263"/>
          <p14:tracePt t="5270" x="5665788" y="2522538"/>
          <p14:tracePt t="5287" x="5486400" y="2414588"/>
          <p14:tracePt t="5301" x="5451475" y="2371725"/>
          <p14:tracePt t="5317" x="5380038" y="2336800"/>
          <p14:tracePt t="5333" x="5272088" y="2257425"/>
          <p14:tracePt t="5351" x="5172075" y="2179638"/>
          <p14:tracePt t="5368" x="5108575" y="2128838"/>
          <p14:tracePt t="5386" x="5037138" y="2079625"/>
          <p14:tracePt t="5402" x="4986338" y="2043113"/>
          <p14:tracePt t="5420" x="4886325" y="1979613"/>
          <p14:tracePt t="5436" x="4786313" y="1943100"/>
          <p14:tracePt t="5454" x="4714875" y="1922463"/>
          <p14:tracePt t="5471" x="4651375" y="1908175"/>
          <p14:tracePt t="5490" x="4637088" y="1900238"/>
          <p14:tracePt t="5640" x="4629150" y="1900238"/>
          <p14:tracePt t="5650" x="4622800" y="1893888"/>
          <p14:tracePt t="5665" x="4614863" y="1893888"/>
          <p14:tracePt t="5675" x="4608513" y="1893888"/>
          <p14:tracePt t="6503" x="4594225" y="1885950"/>
          <p14:tracePt t="6507" x="4579938" y="1885950"/>
          <p14:tracePt t="6514" x="4565650" y="1893888"/>
          <p14:tracePt t="6530" x="4514850" y="1893888"/>
          <p14:tracePt t="6548" x="4471988" y="1893888"/>
          <p14:tracePt t="6564" x="4429125" y="1893888"/>
          <p14:tracePt t="6581" x="4351338" y="1885950"/>
          <p14:tracePt t="6598" x="4265613" y="1885950"/>
          <p14:tracePt t="6617" x="4186238" y="1885950"/>
          <p14:tracePt t="6636" x="4094163" y="1885950"/>
          <p14:tracePt t="6652" x="4051300" y="1885950"/>
          <p14:tracePt t="6668" x="4000500" y="1885950"/>
          <p14:tracePt t="6684" x="3937000" y="1893888"/>
          <p14:tracePt t="6701" x="3851275" y="1893888"/>
          <p14:tracePt t="6722" x="3800475" y="1900238"/>
          <p14:tracePt t="6735" x="3751263" y="1900238"/>
          <p14:tracePt t="6752" x="3708400" y="1900238"/>
          <p14:tracePt t="6772" x="3622675" y="1908175"/>
          <p14:tracePt t="6787" x="3551238" y="1908175"/>
          <p14:tracePt t="6803" x="3494088" y="1914525"/>
          <p14:tracePt t="6820" x="3394075" y="1908175"/>
          <p14:tracePt t="6837" x="3328988" y="1908175"/>
          <p14:tracePt t="6855" x="3286125" y="1900238"/>
          <p14:tracePt t="6873" x="3200400" y="1893888"/>
          <p14:tracePt t="6888" x="3136900" y="1885950"/>
          <p14:tracePt t="6906" x="3043238" y="1879600"/>
          <p14:tracePt t="6925" x="2979738" y="1871663"/>
          <p14:tracePt t="6927" x="2965450" y="1871663"/>
          <p14:tracePt t="6943" x="2908300" y="1857375"/>
          <p14:tracePt t="6959" x="2886075" y="1857375"/>
          <p14:tracePt t="6976" x="2857500" y="1857375"/>
          <p14:tracePt t="6992" x="2843213" y="1857375"/>
          <p14:tracePt t="7009" x="2808288" y="1857375"/>
          <p14:tracePt t="7027" x="2771775" y="1865313"/>
          <p14:tracePt t="7043" x="2714625" y="1865313"/>
          <p14:tracePt t="7044" x="2679700" y="1865313"/>
          <p14:tracePt t="7060" x="2586038" y="1857375"/>
          <p14:tracePt t="7077" x="2486025" y="1828800"/>
          <p14:tracePt t="7094" x="2465388" y="1822450"/>
          <p14:tracePt t="7112" x="2414588" y="1808163"/>
          <p14:tracePt t="7128" x="2379663" y="1800225"/>
          <p14:tracePt t="7145" x="2357438" y="1793875"/>
          <p14:tracePt t="7164" x="2336800" y="1785938"/>
          <p14:tracePt t="7179" x="2328863" y="1785938"/>
          <p14:tracePt t="7199" x="2322513" y="1785938"/>
          <p14:tracePt t="7217" x="2293938" y="1785938"/>
          <p14:tracePt t="7231" x="2279650" y="1785938"/>
          <p14:tracePt t="7248" x="2251075" y="1779588"/>
          <p14:tracePt t="7265" x="2228850" y="1779588"/>
          <p14:tracePt t="7282" x="2222500" y="1771650"/>
          <p14:tracePt t="7342" x="2208213" y="1771650"/>
          <p14:tracePt t="7354" x="2193925" y="1771650"/>
          <p14:tracePt t="7357" x="2179638" y="1771650"/>
          <p14:tracePt t="7369" x="2171700" y="1771650"/>
          <p14:tracePt t="7384" x="2157413" y="1765300"/>
          <p14:tracePt t="7401" x="2128838" y="1757363"/>
          <p14:tracePt t="7418" x="2122488" y="1757363"/>
          <p14:tracePt t="8001" x="2114550" y="1757363"/>
          <p14:tracePt t="8023" x="2108200" y="1757363"/>
          <p14:tracePt t="8039" x="2093913" y="1757363"/>
          <p14:tracePt t="8056" x="2079625" y="1771650"/>
          <p14:tracePt t="8061" x="2071688" y="1771650"/>
          <p14:tracePt t="8079" x="2065338" y="1771650"/>
          <p14:tracePt t="8092" x="2051050" y="1771650"/>
          <p14:tracePt t="8107" x="2043113" y="1779588"/>
          <p14:tracePt t="8119" x="2036763" y="1785938"/>
          <p14:tracePt t="8137" x="2022475" y="1785938"/>
          <p14:tracePt t="8154" x="2008188" y="1785938"/>
          <p14:tracePt t="8171" x="2000250" y="1793875"/>
          <p14:tracePt t="8188" x="1993900" y="1793875"/>
          <p14:tracePt t="8204" x="1979613" y="1793875"/>
          <p14:tracePt t="8222" x="1965325" y="1800225"/>
          <p14:tracePt t="8239" x="1951038" y="1800225"/>
          <p14:tracePt t="8257" x="1936750" y="1808163"/>
          <p14:tracePt t="8274" x="1928813" y="1814513"/>
          <p14:tracePt t="8294" x="1914525" y="1814513"/>
          <p14:tracePt t="8325" x="1900238" y="1814513"/>
          <p14:tracePt t="8342" x="1893888" y="1822450"/>
          <p14:tracePt t="8359" x="1879600" y="1836738"/>
          <p14:tracePt t="8376" x="1871663" y="1836738"/>
          <p14:tracePt t="8394" x="1857375" y="1843088"/>
          <p14:tracePt t="8411" x="1857375" y="1851025"/>
          <p14:tracePt t="8427" x="1851025" y="1851025"/>
          <p14:tracePt t="8453" x="1836738" y="1851025"/>
          <p14:tracePt t="8461" x="1836738" y="1857375"/>
          <p14:tracePt t="8478" x="1828800" y="1865313"/>
          <p14:tracePt t="8497" x="1828800" y="1871663"/>
          <p14:tracePt t="8516" x="1814513" y="1871663"/>
          <p14:tracePt t="8529" x="1800225" y="1871663"/>
          <p14:tracePt t="8547" x="1793875" y="1871663"/>
          <p14:tracePt t="8656" x="1793875" y="1879600"/>
          <p14:tracePt t="8661" x="1785938" y="1879600"/>
          <p14:tracePt t="8686" x="1779588" y="1879600"/>
          <p14:tracePt t="8713" x="1765300" y="1879600"/>
          <p14:tracePt t="8718" x="1765300" y="1893888"/>
          <p14:tracePt t="8725" x="1757363" y="1893888"/>
          <p14:tracePt t="8735" x="1751013" y="1893888"/>
          <p14:tracePt t="8751" x="1743075" y="1900238"/>
          <p14:tracePt t="8769" x="1728788" y="1908175"/>
          <p14:tracePt t="8789" x="1708150" y="1914525"/>
          <p14:tracePt t="8803" x="1693863" y="1922463"/>
          <p14:tracePt t="8820" x="1685925" y="1922463"/>
          <p14:tracePt t="8987" x="1679575" y="1928813"/>
          <p14:tracePt t="8997" x="1671638" y="1928813"/>
          <p14:tracePt t="9005" x="1665288" y="1928813"/>
          <p14:tracePt t="9023" x="1657350" y="1928813"/>
          <p14:tracePt t="9029" x="1651000" y="1928813"/>
          <p14:tracePt t="9048" x="1636713" y="1928813"/>
          <p14:tracePt t="9062" x="1628775" y="1928813"/>
          <p14:tracePt t="9079" x="1614488" y="1936750"/>
          <p14:tracePt t="9093" x="1608138" y="1936750"/>
          <p14:tracePt t="9110" x="1593850" y="1943100"/>
          <p14:tracePt t="9145" x="1585913" y="1943100"/>
          <p14:tracePt t="9163" x="1571625" y="1951038"/>
          <p14:tracePt t="9181" x="1557338" y="1951038"/>
          <p14:tracePt t="9197" x="1550988" y="1951038"/>
          <p14:tracePt t="9213" x="1543050" y="1957388"/>
          <p14:tracePt t="9230" x="1514475" y="1957388"/>
          <p14:tracePt t="9247" x="1508125" y="1957388"/>
          <p14:tracePt t="9264" x="1493838" y="1965325"/>
          <p14:tracePt t="9282" x="1485900" y="1971675"/>
          <p14:tracePt t="9298" x="1471613" y="1993900"/>
          <p14:tracePt t="9316" x="1465263" y="2008188"/>
          <p14:tracePt t="9333" x="1443038" y="2014538"/>
          <p14:tracePt t="9350" x="1443038" y="2022475"/>
          <p14:tracePt t="9367" x="1436688" y="2028825"/>
          <p14:tracePt t="9401" x="1428750" y="2028825"/>
          <p14:tracePt t="9562" x="1428750" y="2036763"/>
          <p14:tracePt t="9600" x="1428750" y="2043113"/>
          <p14:tracePt t="9608" x="1428750" y="2051050"/>
          <p14:tracePt t="9626" x="1428750" y="2057400"/>
          <p14:tracePt t="9631" x="1428750" y="2071688"/>
          <p14:tracePt t="9643" x="1450975" y="2079625"/>
          <p14:tracePt t="9657" x="1457325" y="2100263"/>
          <p14:tracePt t="9675" x="1479550" y="2114550"/>
          <p14:tracePt t="9693" x="1500188" y="2122488"/>
          <p14:tracePt t="9713" x="1508125" y="2128838"/>
          <p14:tracePt t="9729" x="1522413" y="2128838"/>
          <p14:tracePt t="9743" x="1522413" y="2136775"/>
          <p14:tracePt t="9759" x="1536700" y="2136775"/>
          <p14:tracePt t="9777" x="1543050" y="2143125"/>
          <p14:tracePt t="9794" x="1557338" y="2151063"/>
          <p14:tracePt t="9811" x="1565275" y="2151063"/>
          <p14:tracePt t="9828" x="1571625" y="2151063"/>
          <p14:tracePt t="9848" x="1579563" y="2151063"/>
          <p14:tracePt t="9863" x="1585913" y="2151063"/>
          <p14:tracePt t="9879" x="1593850" y="2151063"/>
          <p14:tracePt t="9953" x="1593850" y="2157413"/>
          <p14:tracePt t="9976" x="1600200" y="2157413"/>
          <p14:tracePt t="9985" x="1600200" y="2165350"/>
          <p14:tracePt t="9990" x="1614488" y="2165350"/>
          <p14:tracePt t="9999" x="1622425" y="2165350"/>
          <p14:tracePt t="10016" x="1628775" y="2171700"/>
          <p14:tracePt t="10034" x="1651000" y="2171700"/>
          <p14:tracePt t="10050" x="1671638" y="2179638"/>
          <p14:tracePt t="10068" x="1679575" y="2179638"/>
          <p14:tracePt t="10102" x="1685925" y="2179638"/>
          <p14:tracePt t="10119" x="1700213" y="2185988"/>
          <p14:tracePt t="10135" x="1708150" y="2185988"/>
          <p14:tracePt t="10153" x="1722438" y="2185988"/>
          <p14:tracePt t="10171" x="1779588" y="2179638"/>
          <p14:tracePt t="10187" x="1808163" y="2179638"/>
          <p14:tracePt t="10204" x="1836738" y="2179638"/>
          <p14:tracePt t="10224" x="1871663" y="2179638"/>
          <p14:tracePt t="10242" x="1893888" y="2179638"/>
          <p14:tracePt t="10273" x="1908175" y="2179638"/>
          <p14:tracePt t="10290" x="1922463" y="2179638"/>
          <p14:tracePt t="10307" x="1936750" y="2179638"/>
          <p14:tracePt t="10323" x="1957388" y="2185988"/>
          <p14:tracePt t="10340" x="2028825" y="2185988"/>
          <p14:tracePt t="10360" x="2079625" y="2193925"/>
          <p14:tracePt t="10377" x="2108200" y="2193925"/>
          <p14:tracePt t="10395" x="2128838" y="2193925"/>
          <p14:tracePt t="10412" x="2136775" y="2193925"/>
          <p14:tracePt t="10562" x="2143125" y="2193925"/>
          <p14:tracePt t="10648" x="2151063" y="2193925"/>
          <p14:tracePt t="10663" x="2151063" y="2185988"/>
          <p14:tracePt t="10678" x="2157413" y="2185988"/>
          <p14:tracePt t="10685" x="2157413" y="2179638"/>
          <p14:tracePt t="10702" x="2157413" y="2171700"/>
          <p14:tracePt t="10721" x="2165350" y="2171700"/>
          <p14:tracePt t="10811" x="2165350" y="2165350"/>
          <p14:tracePt t="10821" x="2171700" y="2165350"/>
          <p14:tracePt t="10850" x="2171700" y="2157413"/>
          <p14:tracePt t="10866" x="2171700" y="2151063"/>
          <p14:tracePt t="10969" x="2171700" y="2143125"/>
          <p14:tracePt t="10975" x="2171700" y="2128838"/>
          <p14:tracePt t="10991" x="2165350" y="2114550"/>
          <p14:tracePt t="10997" x="2157413" y="2114550"/>
          <p14:tracePt t="11010" x="2151063" y="2108200"/>
          <p14:tracePt t="11024" x="2151063" y="2093913"/>
          <p14:tracePt t="11041" x="2143125" y="2085975"/>
          <p14:tracePt t="11059" x="2143125" y="2057400"/>
          <p14:tracePt t="11076" x="2136775" y="2028825"/>
          <p14:tracePt t="11093" x="2136775" y="2000250"/>
          <p14:tracePt t="11109" x="2136775" y="1943100"/>
          <p14:tracePt t="11127" x="2128838" y="1900238"/>
          <p14:tracePt t="11144" x="2122488" y="1871663"/>
          <p14:tracePt t="11162" x="2122488" y="1836738"/>
          <p14:tracePt t="11180" x="2122488" y="1800225"/>
          <p14:tracePt t="11197" x="2122488" y="1765300"/>
          <p14:tracePt t="11217" x="2122488" y="1714500"/>
          <p14:tracePt t="11231" x="2122488" y="1693863"/>
          <p14:tracePt t="11246" x="2122488" y="1679575"/>
          <p14:tracePt t="11559" x="2128838" y="1679575"/>
          <p14:tracePt t="11575" x="2143125" y="1679575"/>
          <p14:tracePt t="11591" x="2151063" y="1679575"/>
          <p14:tracePt t="11600" x="2157413" y="1679575"/>
          <p14:tracePt t="11625" x="2165350" y="1679575"/>
          <p14:tracePt t="11804" x="2157413" y="1679575"/>
          <p14:tracePt t="11811" x="2157413" y="1685925"/>
          <p14:tracePt t="11817" x="2151063" y="1685925"/>
          <p14:tracePt t="11834" x="2136775" y="1693863"/>
          <p14:tracePt t="11844" x="2128838" y="1700213"/>
          <p14:tracePt t="11866" x="2108200" y="1722438"/>
          <p14:tracePt t="11882" x="2079625" y="1728788"/>
          <p14:tracePt t="11899" x="2043113" y="1751013"/>
          <p14:tracePt t="11913" x="1979613" y="1765300"/>
          <p14:tracePt t="11930" x="1936750" y="1785938"/>
          <p14:tracePt t="11934" x="1922463" y="1793875"/>
          <p14:tracePt t="11947" x="1900238" y="1793875"/>
          <p14:tracePt t="11966" x="1865313" y="1808163"/>
          <p14:tracePt t="11982" x="1779588" y="1828800"/>
          <p14:tracePt t="12002" x="1736725" y="1851025"/>
          <p14:tracePt t="12018" x="1665288" y="1865313"/>
          <p14:tracePt t="12032" x="1614488" y="1914525"/>
          <p14:tracePt t="12050" x="1528763" y="1936750"/>
          <p14:tracePt t="12066" x="1500188" y="1951038"/>
          <p14:tracePt t="12084" x="1485900" y="1965325"/>
          <p14:tracePt t="12101" x="1465263" y="1979613"/>
          <p14:tracePt t="12118" x="1443038" y="1979613"/>
          <p14:tracePt t="12134" x="1414463" y="2000250"/>
          <p14:tracePt t="12152" x="1400175" y="2008188"/>
          <p14:tracePt t="12169" x="1385888" y="2022475"/>
          <p14:tracePt t="12187" x="1371600" y="2028825"/>
          <p14:tracePt t="12203" x="1365250" y="2028825"/>
          <p14:tracePt t="12220" x="1350963" y="2036763"/>
          <p14:tracePt t="12238" x="1343025" y="2043113"/>
          <p14:tracePt t="12255" x="1336675" y="2043113"/>
          <p14:tracePt t="12273" x="1336675" y="2051050"/>
          <p14:tracePt t="12482" x="1343025" y="2051050"/>
          <p14:tracePt t="12490" x="1365250" y="2057400"/>
          <p14:tracePt t="12498" x="1385888" y="2071688"/>
          <p14:tracePt t="12513" x="1465263" y="2085975"/>
          <p14:tracePt t="12529" x="1543050" y="2108200"/>
          <p14:tracePt t="12547" x="1657350" y="2128838"/>
          <p14:tracePt t="12562" x="1808163" y="2171700"/>
          <p14:tracePt t="12581" x="1893888" y="2200275"/>
          <p14:tracePt t="12597" x="1965325" y="2208213"/>
          <p14:tracePt t="12598" x="1985963" y="2214563"/>
          <p14:tracePt t="12615" x="2008188" y="2228850"/>
          <p14:tracePt t="12633" x="2014538" y="2228850"/>
          <p14:tracePt t="12648" x="2028825" y="2236788"/>
          <p14:tracePt t="12667" x="2036763" y="2236788"/>
          <p14:tracePt t="12683" x="2071688" y="2257425"/>
          <p14:tracePt t="12700" x="2157413" y="2286000"/>
          <p14:tracePt t="12716" x="2193925" y="2300288"/>
          <p14:tracePt t="12733" x="2214563" y="2308225"/>
          <p14:tracePt t="12750" x="2236788" y="2308225"/>
          <p14:tracePt t="12946" x="2265363" y="2308225"/>
          <p14:tracePt t="12956" x="2293938" y="2300288"/>
          <p14:tracePt t="12963" x="2336800" y="2293938"/>
          <p14:tracePt t="12972" x="2443163" y="2286000"/>
          <p14:tracePt t="12991" x="2551113" y="2279650"/>
          <p14:tracePt t="13007" x="2708275" y="2279650"/>
          <p14:tracePt t="13025" x="2879725" y="2271713"/>
          <p14:tracePt t="13040" x="3028950" y="2271713"/>
          <p14:tracePt t="13063" x="3214688" y="2293938"/>
          <p14:tracePt t="13075" x="3308350" y="2308225"/>
          <p14:tracePt t="13092" x="3357563" y="2314575"/>
          <p14:tracePt t="13109" x="3414713" y="2314575"/>
          <p14:tracePt t="13126" x="3443288" y="2314575"/>
          <p14:tracePt t="13144" x="3457575" y="2314575"/>
          <p14:tracePt t="13281" x="3465513" y="2314575"/>
          <p14:tracePt t="13702" x="3443288" y="2314575"/>
          <p14:tracePt t="13710" x="3414713" y="2308225"/>
          <p14:tracePt t="13715" x="3386138" y="2293938"/>
          <p14:tracePt t="13728" x="3351213" y="2293938"/>
          <p14:tracePt t="13742" x="3265488" y="2286000"/>
          <p14:tracePt t="13759" x="3186113" y="2251075"/>
          <p14:tracePt t="13776" x="3094038" y="2222500"/>
          <p14:tracePt t="13792" x="3036888" y="2185988"/>
          <p14:tracePt t="13809" x="2971800" y="2157413"/>
          <p14:tracePt t="13829" x="2936875" y="2136775"/>
          <p14:tracePt t="13845" x="2851150" y="2108200"/>
          <p14:tracePt t="13861" x="2786063" y="2065338"/>
          <p14:tracePt t="13878" x="2671763" y="2014538"/>
          <p14:tracePt t="13897" x="2557463" y="1985963"/>
          <p14:tracePt t="13914" x="2465388" y="1965325"/>
          <p14:tracePt t="13931" x="2408238" y="1951038"/>
          <p14:tracePt t="13936" x="2379663" y="1943100"/>
          <p14:tracePt t="13947" x="2343150" y="1936750"/>
          <p14:tracePt t="13964" x="2286000" y="1922463"/>
          <p14:tracePt t="13981" x="2179638" y="1879600"/>
          <p14:tracePt t="13998" x="2100263" y="1871663"/>
          <p14:tracePt t="14016" x="2051050" y="1865313"/>
          <p14:tracePt t="14032" x="2022475" y="1865313"/>
          <p14:tracePt t="14050" x="1993900" y="1857375"/>
          <p14:tracePt t="14066" x="1971675" y="1851025"/>
          <p14:tracePt t="14083" x="1936750" y="1836738"/>
          <p14:tracePt t="14100" x="1908175" y="1828800"/>
          <p14:tracePt t="14119" x="1871663" y="1828800"/>
          <p14:tracePt t="14134" x="1851025" y="1822450"/>
          <p14:tracePt t="14382" x="1843088" y="1822450"/>
          <p14:tracePt t="14396" x="1828800" y="1822450"/>
          <p14:tracePt t="14404" x="1822450" y="1822450"/>
          <p14:tracePt t="14411" x="1800225" y="1828800"/>
          <p14:tracePt t="14427" x="1771650" y="1843088"/>
          <p14:tracePt t="14443" x="1765300" y="1857375"/>
          <p14:tracePt t="14460" x="1743075" y="1865313"/>
          <p14:tracePt t="14477" x="1722438" y="1879600"/>
          <p14:tracePt t="14493" x="1708150" y="1900238"/>
          <p14:tracePt t="14510" x="1685925" y="1908175"/>
          <p14:tracePt t="14528" x="1651000" y="1922463"/>
          <p14:tracePt t="14530" x="1643063" y="1928813"/>
          <p14:tracePt t="14544" x="1600200" y="1936750"/>
          <p14:tracePt t="14562" x="1571625" y="1943100"/>
          <p14:tracePt t="14578" x="1550988" y="1957388"/>
          <p14:tracePt t="14597" x="1543050" y="1957388"/>
          <p14:tracePt t="14703" x="1536700" y="1965325"/>
          <p14:tracePt t="14880" x="1543050" y="1965325"/>
          <p14:tracePt t="14887" x="1550988" y="1965325"/>
          <p14:tracePt t="14894" x="1579563" y="1965325"/>
          <p14:tracePt t="14905" x="1600200" y="1965325"/>
          <p14:tracePt t="14920" x="1651000" y="1965325"/>
          <p14:tracePt t="14938" x="1714500" y="1965325"/>
          <p14:tracePt t="14956" x="1765300" y="1957388"/>
          <p14:tracePt t="14972" x="1793875" y="1943100"/>
          <p14:tracePt t="14989" x="1793875" y="1936750"/>
          <p14:tracePt t="15086" x="1851025" y="1928813"/>
          <p14:tracePt t="15099" x="1957388" y="1900238"/>
          <p14:tracePt t="15109" x="1985963" y="1893888"/>
          <p14:tracePt t="15127" x="2071688" y="1865313"/>
          <p14:tracePt t="15143" x="2122488" y="1865313"/>
          <p14:tracePt t="15160" x="2136775" y="1857375"/>
          <p14:tracePt t="15177" x="2143125" y="1857375"/>
          <p14:tracePt t="15216" x="2151063" y="1857375"/>
          <p14:tracePt t="15232" x="2157413" y="1857375"/>
          <p14:tracePt t="15239" x="2157413" y="1851025"/>
          <p14:tracePt t="15248" x="2165350" y="1843088"/>
          <p14:tracePt t="15264" x="2165350" y="1836738"/>
          <p14:tracePt t="15282" x="2171700" y="1836738"/>
          <p14:tracePt t="15297" x="2171700" y="1828800"/>
          <p14:tracePt t="15313" x="2171700" y="1822450"/>
          <p14:tracePt t="15383" x="2179638" y="1814513"/>
          <p14:tracePt t="15399" x="2179638" y="1808163"/>
          <p14:tracePt t="15404" x="2185988" y="1808163"/>
          <p14:tracePt t="15595" x="2185988" y="1822450"/>
          <p14:tracePt t="15604" x="2185988" y="1836738"/>
          <p14:tracePt t="15612" x="2185988" y="1851025"/>
          <p14:tracePt t="15621" x="2185988" y="1865313"/>
          <p14:tracePt t="15639" x="2185988" y="1914525"/>
          <p14:tracePt t="15656" x="2179638" y="1936750"/>
          <p14:tracePt t="15673" x="2179638" y="1957388"/>
          <p14:tracePt t="15689" x="2171700" y="1985963"/>
          <p14:tracePt t="15708" x="2165350" y="2022475"/>
          <p14:tracePt t="15723" x="2157413" y="2036763"/>
          <p14:tracePt t="15741" x="2157413" y="2065338"/>
          <p14:tracePt t="15760" x="2157413" y="2079625"/>
          <p14:tracePt t="15775" x="2157413" y="2108200"/>
          <p14:tracePt t="15792" x="2157413" y="2136775"/>
          <p14:tracePt t="15813" x="2157413" y="2143125"/>
          <p14:tracePt t="15829" x="2157413" y="2157413"/>
          <p14:tracePt t="15843" x="2157413" y="2165350"/>
          <p14:tracePt t="15862" x="2157413" y="2179638"/>
          <p14:tracePt t="15879" x="2157413" y="2200275"/>
          <p14:tracePt t="15895" x="2165350" y="2214563"/>
          <p14:tracePt t="15912" x="2165350" y="2222500"/>
          <p14:tracePt t="15929" x="2171700" y="2222500"/>
          <p14:tracePt t="16170" x="2179638" y="2222500"/>
          <p14:tracePt t="16178" x="2185988" y="2208213"/>
          <p14:tracePt t="16186" x="2185988" y="2193925"/>
          <p14:tracePt t="16202" x="2193925" y="2179638"/>
          <p14:tracePt t="16219" x="2193925" y="2151063"/>
          <p14:tracePt t="16239" x="2193925" y="2114550"/>
          <p14:tracePt t="16254" x="2185988" y="2079625"/>
          <p14:tracePt t="16270" x="2185988" y="2036763"/>
          <p14:tracePt t="16288" x="2193925" y="1985963"/>
          <p14:tracePt t="16304" x="2200275" y="1928813"/>
          <p14:tracePt t="16322" x="2200275" y="1900238"/>
          <p14:tracePt t="16341" x="2208213" y="1865313"/>
          <p14:tracePt t="16356" x="2208213" y="1857375"/>
          <p14:tracePt t="16373" x="2208213" y="1851025"/>
          <p14:tracePt t="16390" x="2208213" y="1836738"/>
          <p14:tracePt t="16407" x="2222500" y="1822450"/>
          <p14:tracePt t="16425" x="2228850" y="1814513"/>
          <p14:tracePt t="16428" x="2228850" y="1800225"/>
          <p14:tracePt t="16443" x="2228850" y="1785938"/>
          <p14:tracePt t="16458" x="2243138" y="1771650"/>
          <p14:tracePt t="16475" x="2243138" y="1765300"/>
          <p14:tracePt t="16492" x="2251075" y="1757363"/>
          <p14:tracePt t="16509" x="2257425" y="1757363"/>
          <p14:tracePt t="16526" x="2271713" y="1757363"/>
          <p14:tracePt t="16544" x="2279650" y="1751013"/>
          <p14:tracePt t="16563" x="2286000" y="1751013"/>
          <p14:tracePt t="16578" x="2293938" y="1743075"/>
          <p14:tracePt t="16597" x="2300288" y="1736725"/>
          <p14:tracePt t="16614" x="2308225" y="1736725"/>
          <p14:tracePt t="16699" x="2314575" y="1736725"/>
          <p14:tracePt t="16711" x="2314575" y="1728788"/>
          <p14:tracePt t="16716" x="2322513" y="1728788"/>
          <p14:tracePt t="16735" x="2328863" y="1728788"/>
          <p14:tracePt t="16888" x="2343150" y="1728788"/>
          <p14:tracePt t="16895" x="2351088" y="1736725"/>
          <p14:tracePt t="16904" x="2371725" y="1751013"/>
          <p14:tracePt t="16921" x="2400300" y="1771650"/>
          <p14:tracePt t="16927" x="2414588" y="1785938"/>
          <p14:tracePt t="16937" x="2428875" y="1793875"/>
          <p14:tracePt t="16954" x="2471738" y="1822450"/>
          <p14:tracePt t="16972" x="2579688" y="1871663"/>
          <p14:tracePt t="16988" x="2628900" y="1908175"/>
          <p14:tracePt t="17006" x="2657475" y="1936750"/>
          <p14:tracePt t="17023" x="2708275" y="1965325"/>
          <p14:tracePt t="17040" x="2736850" y="1985963"/>
          <p14:tracePt t="17057" x="2779713" y="2028825"/>
          <p14:tracePt t="17074" x="2843213" y="2065338"/>
          <p14:tracePt t="17091" x="2857500" y="2100263"/>
          <p14:tracePt t="17108" x="2894013" y="2136775"/>
          <p14:tracePt t="17126" x="2922588" y="2157413"/>
          <p14:tracePt t="17142" x="2965450" y="2193925"/>
          <p14:tracePt t="17159" x="3022600" y="2222500"/>
          <p14:tracePt t="17160" x="3065463" y="2236788"/>
          <p14:tracePt t="17176" x="3128963" y="2279650"/>
          <p14:tracePt t="17194" x="3179763" y="2308225"/>
          <p14:tracePt t="17210" x="3243263" y="2336800"/>
          <p14:tracePt t="17230" x="3300413" y="2371725"/>
          <p14:tracePt t="17244" x="3343275" y="2386013"/>
          <p14:tracePt t="17261" x="3357563" y="2393950"/>
          <p14:tracePt t="17278" x="3379788" y="2414588"/>
          <p14:tracePt t="17296" x="3394075" y="2428875"/>
          <p14:tracePt t="17313" x="3408363" y="2443163"/>
          <p14:tracePt t="17330" x="3414713" y="2443163"/>
          <p14:tracePt t="17347" x="3422650" y="2451100"/>
          <p14:tracePt t="17365" x="3443288" y="2451100"/>
          <p14:tracePt t="17578" x="3479800" y="2451100"/>
          <p14:tracePt t="17587" x="3508375" y="2465388"/>
          <p14:tracePt t="17592" x="3529013" y="2471738"/>
          <p14:tracePt t="17603" x="3565525" y="2493963"/>
          <p14:tracePt t="17623" x="3679825" y="2528888"/>
          <p14:tracePt t="17637" x="3743325" y="2551113"/>
          <p14:tracePt t="17654" x="3779838" y="2565400"/>
          <p14:tracePt t="17672" x="3808413" y="2571750"/>
          <p14:tracePt t="17688" x="3808413" y="2579688"/>
          <p14:tracePt t="17742" x="3808413" y="2586038"/>
          <p14:tracePt t="17748" x="3814763" y="2586038"/>
          <p14:tracePt t="17757" x="3829050" y="2593975"/>
          <p14:tracePt t="17774" x="3851275" y="2608263"/>
          <p14:tracePt t="17791" x="3865563" y="2608263"/>
          <p14:tracePt t="17810" x="3879850" y="2614613"/>
          <p14:tracePt t="17826" x="3886200" y="2614613"/>
          <p14:tracePt t="17951" x="3886200" y="2628900"/>
          <p14:tracePt t="17958" x="3894138" y="2628900"/>
          <p14:tracePt t="17974" x="3894138" y="2636838"/>
          <p14:tracePt t="17982" x="3900488" y="2636838"/>
          <p14:tracePt t="17996" x="3908425" y="2651125"/>
          <p14:tracePt t="18016" x="3922713" y="2657475"/>
          <p14:tracePt t="18030" x="3943350" y="2665413"/>
          <p14:tracePt t="18047" x="3951288" y="2671763"/>
          <p14:tracePt t="18065" x="3971925" y="2679700"/>
          <p14:tracePt t="18082" x="3986213" y="2686050"/>
          <p14:tracePt t="18099" x="4014788" y="2700338"/>
          <p14:tracePt t="18117" x="4051300" y="2708275"/>
          <p14:tracePt t="18133" x="4071938" y="2714625"/>
          <p14:tracePt t="18151" x="4094163" y="2722563"/>
          <p14:tracePt t="18169" x="4114800" y="2728913"/>
          <p14:tracePt t="18184" x="4122738" y="2728913"/>
          <p14:tracePt t="18231" x="4122738" y="2736850"/>
          <p14:tracePt t="18248" x="4122738" y="2743200"/>
          <p14:tracePt t="18264" x="4122738" y="2757488"/>
          <p14:tracePt t="18270" x="4122738" y="2765425"/>
          <p14:tracePt t="18277" x="4122738" y="2771775"/>
          <p14:tracePt t="18288" x="4137025" y="2779713"/>
          <p14:tracePt t="18305" x="4143375" y="2808288"/>
          <p14:tracePt t="18321" x="4157663" y="2828925"/>
          <p14:tracePt t="18338" x="4157663" y="2857500"/>
          <p14:tracePt t="18357" x="4165600" y="2879725"/>
          <p14:tracePt t="18373" x="4171950" y="2886075"/>
          <p14:tracePt t="18389" x="4171950" y="2900363"/>
          <p14:tracePt t="18406" x="4171950" y="2908300"/>
          <p14:tracePt t="18425" x="4171950" y="2914650"/>
          <p14:tracePt t="18432" x="4171950" y="2922588"/>
          <p14:tracePt t="18443" x="4171950" y="2928938"/>
          <p14:tracePt t="18459" x="4171950" y="2943225"/>
          <p14:tracePt t="18476" x="4171950" y="2957513"/>
          <p14:tracePt t="18492" x="4171950" y="2971800"/>
          <p14:tracePt t="18530" x="4171950" y="2979738"/>
          <p14:tracePt t="18594" x="4171950" y="2994025"/>
          <p14:tracePt t="18607" x="4171950" y="3000375"/>
          <p14:tracePt t="18617" x="4171950" y="3014663"/>
          <p14:tracePt t="18635" x="4179888" y="3022600"/>
          <p14:tracePt t="18896" x="4186238" y="3022600"/>
          <p14:tracePt t="19020" x="4194175" y="3022600"/>
          <p14:tracePt t="19044" x="4200525" y="3022600"/>
          <p14:tracePt t="19676" x="4200525" y="3014663"/>
          <p14:tracePt t="19693" x="4208463" y="3014663"/>
          <p14:tracePt t="19788" x="4208463" y="3008313"/>
          <p14:tracePt t="20670" x="4208463" y="3000375"/>
          <p14:tracePt t="20680" x="4208463" y="2994025"/>
          <p14:tracePt t="20696" x="4200525" y="2986088"/>
          <p14:tracePt t="20713" x="4194175" y="2986088"/>
          <p14:tracePt t="21565" x="4194175" y="2979738"/>
          <p14:tracePt t="21576" x="4194175" y="2971800"/>
          <p14:tracePt t="21601" x="4194175" y="2965450"/>
          <p14:tracePt t="21624" x="4194175" y="2957513"/>
          <p14:tracePt t="21638" x="4194175" y="2951163"/>
          <p14:tracePt t="21670" x="4194175" y="2943225"/>
          <p14:tracePt t="21755" x="4194175" y="2936875"/>
          <p14:tracePt t="21772" x="4194175" y="2928938"/>
          <p14:tracePt t="21778" x="4194175" y="2922588"/>
          <p14:tracePt t="21794" x="4194175" y="2914650"/>
          <p14:tracePt t="21807" x="4194175" y="2908300"/>
          <p14:tracePt t="21824" x="4194175" y="2900363"/>
          <p14:tracePt t="21842" x="4194175" y="2894013"/>
          <p14:tracePt t="21860" x="4194175" y="2879725"/>
          <p14:tracePt t="21877" x="4194175" y="2871788"/>
          <p14:tracePt t="21906" x="4194175" y="2865438"/>
          <p14:tracePt t="21933" x="4194175" y="2857500"/>
          <p14:tracePt t="22005" x="4194175" y="2851150"/>
          <p14:tracePt t="22030" x="4194175" y="2843213"/>
          <p14:tracePt t="22044" x="4200525" y="2843213"/>
          <p14:tracePt t="22051" x="4200525" y="2828925"/>
          <p14:tracePt t="22064" x="4208463" y="2828925"/>
          <p14:tracePt t="22080" x="4222750" y="2814638"/>
          <p14:tracePt t="22098" x="4237038" y="2786063"/>
          <p14:tracePt t="22116" x="4243388" y="2779713"/>
          <p14:tracePt t="22132" x="4243388" y="2771775"/>
          <p14:tracePt t="22208" x="4251325" y="2765425"/>
          <p14:tracePt t="22230" x="4271963" y="2757488"/>
          <p14:tracePt t="22257" x="4279900" y="2751138"/>
          <p14:tracePt t="22269" x="4300538" y="2736850"/>
          <p14:tracePt t="22285" x="4314825" y="2728913"/>
          <p14:tracePt t="22303" x="4337050" y="2728913"/>
          <p14:tracePt t="22320" x="4357688" y="2722563"/>
          <p14:tracePt t="22339" x="4414838" y="2714625"/>
          <p14:tracePt t="22355" x="4443413" y="2714625"/>
          <p14:tracePt t="22372" x="4479925" y="2708275"/>
          <p14:tracePt t="22388" x="4500563" y="2700338"/>
          <p14:tracePt t="22406" x="4514850" y="2693988"/>
          <p14:tracePt t="22423" x="4529138" y="2686050"/>
          <p14:tracePt t="22440" x="4543425" y="2671763"/>
          <p14:tracePt t="22457" x="4565650" y="2665413"/>
          <p14:tracePt t="22474" x="4608513" y="2665413"/>
          <p14:tracePt t="22491" x="4643438" y="2643188"/>
          <p14:tracePt t="22508" x="4694238" y="2636838"/>
          <p14:tracePt t="22525" x="4729163" y="2608263"/>
          <p14:tracePt t="22542" x="4772025" y="2593975"/>
          <p14:tracePt t="22559" x="4800600" y="2571750"/>
          <p14:tracePt t="22576" x="4843463" y="2543175"/>
          <p14:tracePt t="22594" x="4872038" y="2528888"/>
          <p14:tracePt t="22611" x="4914900" y="2522538"/>
          <p14:tracePt t="22628" x="4994275" y="2493963"/>
          <p14:tracePt t="22645" x="5037138" y="2465388"/>
          <p14:tracePt t="22662" x="5080000" y="2443163"/>
          <p14:tracePt t="22678" x="5094288" y="2436813"/>
          <p14:tracePt t="22697" x="5094288" y="2428875"/>
          <p14:tracePt t="22820" x="5100638" y="2428875"/>
          <p14:tracePt t="22824" x="5108575" y="2422525"/>
          <p14:tracePt t="22834" x="5122863" y="2422525"/>
          <p14:tracePt t="22857" x="5143500" y="2400300"/>
          <p14:tracePt t="22889" x="5151438" y="2400300"/>
          <p14:tracePt t="23076" x="5151438" y="2414588"/>
          <p14:tracePt t="23083" x="5151438" y="2451100"/>
          <p14:tracePt t="23089" x="5151438" y="2486025"/>
          <p14:tracePt t="23105" x="5151438" y="2528888"/>
          <p14:tracePt t="23123" x="5151438" y="2571750"/>
          <p14:tracePt t="23141" x="5151438" y="2586038"/>
          <p14:tracePt t="23158" x="5151438" y="2608263"/>
          <p14:tracePt t="23176" x="5151438" y="2657475"/>
          <p14:tracePt t="23195" x="5157788" y="2686050"/>
          <p14:tracePt t="23208" x="5165725" y="2728913"/>
          <p14:tracePt t="23225" x="5165725" y="2743200"/>
          <p14:tracePt t="23242" x="5172075" y="2765425"/>
          <p14:tracePt t="23260" x="5172075" y="2786063"/>
          <p14:tracePt t="23278" x="5180013" y="2794000"/>
          <p14:tracePt t="23294" x="5180013" y="2800350"/>
          <p14:tracePt t="23311" x="5180013" y="2808288"/>
          <p14:tracePt t="23559" x="5165725" y="2808288"/>
          <p14:tracePt t="23567" x="5157788" y="2808288"/>
          <p14:tracePt t="23574" x="5137150" y="2794000"/>
          <p14:tracePt t="23584" x="5122863" y="2786063"/>
          <p14:tracePt t="23601" x="5100638" y="2765425"/>
          <p14:tracePt t="23618" x="5072063" y="2736850"/>
          <p14:tracePt t="23636" x="5043488" y="2700338"/>
          <p14:tracePt t="23652" x="5014913" y="2636838"/>
          <p14:tracePt t="23670" x="4994275" y="2600325"/>
          <p14:tracePt t="23687" x="4972050" y="2565400"/>
          <p14:tracePt t="23706" x="4914900" y="2493963"/>
          <p14:tracePt t="23721" x="4872038" y="2457450"/>
          <p14:tracePt t="23723" x="4857750" y="2443163"/>
          <p14:tracePt t="23738" x="4808538" y="2422525"/>
          <p14:tracePt t="23756" x="4772025" y="2400300"/>
          <p14:tracePt t="23772" x="4751388" y="2379663"/>
          <p14:tracePt t="23790" x="4729163" y="2357438"/>
          <p14:tracePt t="23807" x="4722813" y="2351088"/>
          <p14:tracePt t="23823" x="4686300" y="2336800"/>
          <p14:tracePt t="23825" x="4686300" y="2328863"/>
          <p14:tracePt t="23841" x="4679950" y="2314575"/>
          <p14:tracePt t="23857" x="4651375" y="2308225"/>
          <p14:tracePt t="23876" x="4629150" y="2293938"/>
          <p14:tracePt t="23892" x="4614863" y="2293938"/>
          <p14:tracePt t="23943" x="4608513" y="2293938"/>
          <p14:tracePt t="23975" x="4600575" y="2293938"/>
          <p14:tracePt t="23995" x="4594225" y="2293938"/>
          <p14:tracePt t="24005" x="4586288" y="2293938"/>
          <p14:tracePt t="24020" x="4579938" y="2293938"/>
          <p14:tracePt t="24037" x="4572000" y="2293938"/>
          <p14:tracePt t="24159" x="4572000" y="2308225"/>
          <p14:tracePt t="24169" x="4572000" y="2336800"/>
          <p14:tracePt t="24175" x="4572000" y="2371725"/>
          <p14:tracePt t="24184" x="4572000" y="2400300"/>
          <p14:tracePt t="24200" x="4572000" y="2443163"/>
          <p14:tracePt t="24217" x="4572000" y="2479675"/>
          <p14:tracePt t="24234" x="4572000" y="2493963"/>
          <p14:tracePt t="24250" x="4572000" y="2514600"/>
          <p14:tracePt t="24268" x="4579938" y="2557463"/>
          <p14:tracePt t="24285" x="4586288" y="2593975"/>
          <p14:tracePt t="24302" x="4586288" y="2636838"/>
          <p14:tracePt t="24319" x="4594225" y="2686050"/>
          <p14:tracePt t="24337" x="4594225" y="2714625"/>
          <p14:tracePt t="24353" x="4594225" y="2751138"/>
          <p14:tracePt t="24370" x="4586288" y="2771775"/>
          <p14:tracePt t="24388" x="4579938" y="2786063"/>
          <p14:tracePt t="24423" x="4579938" y="2794000"/>
          <p14:tracePt t="24438" x="4572000" y="2800350"/>
          <p14:tracePt t="24455" x="4572000" y="2814638"/>
          <p14:tracePt t="24478" x="4565650" y="2836863"/>
          <p14:tracePt t="24491" x="4565650" y="2851150"/>
          <p14:tracePt t="24508" x="4557713" y="2857500"/>
          <p14:tracePt t="24525" x="4557713" y="2871788"/>
          <p14:tracePt t="24543" x="4551363" y="2886075"/>
          <p14:tracePt t="24559" x="4543425" y="2894013"/>
          <p14:tracePt t="24576" x="4537075" y="2894013"/>
          <p14:tracePt t="24803" x="4537075" y="2900363"/>
          <p14:tracePt t="24812" x="4537075" y="2908300"/>
          <p14:tracePt t="24820" x="4537075" y="2922588"/>
          <p14:tracePt t="24833" x="4537075" y="2928938"/>
          <p14:tracePt t="24855" x="4537075" y="2936875"/>
          <p14:tracePt t="24870" x="4537075" y="2971800"/>
          <p14:tracePt t="24887" x="4537075" y="2986088"/>
          <p14:tracePt t="24901" x="4537075" y="2994025"/>
          <p14:tracePt t="24917" x="4522788" y="3028950"/>
          <p14:tracePt t="24934" x="4522788" y="3043238"/>
          <p14:tracePt t="24951" x="4522788" y="3051175"/>
          <p14:tracePt t="24970" x="4522788" y="3057525"/>
          <p14:tracePt t="25458" x="4537075" y="3057525"/>
          <p14:tracePt t="25466" x="4543425" y="3051175"/>
          <p14:tracePt t="25474" x="4557713" y="3043238"/>
          <p14:tracePt t="25484" x="4565650" y="3036888"/>
          <p14:tracePt t="25498" x="4600575" y="3022600"/>
          <p14:tracePt t="25517" x="4614863" y="3014663"/>
          <p14:tracePt t="25534" x="4622800" y="3014663"/>
          <p14:tracePt t="25552" x="4637088" y="3014663"/>
          <p14:tracePt t="25567" x="4637088" y="3008313"/>
          <p14:tracePt t="25600" x="4643438" y="3008313"/>
          <p14:tracePt t="25622" x="4643438" y="3000375"/>
          <p14:tracePt t="25647" x="4651375" y="3000375"/>
          <p14:tracePt t="25707" x="4657725" y="3000375"/>
          <p14:tracePt t="25731" x="4665663" y="2994025"/>
          <p14:tracePt t="25746" x="4665663" y="2986088"/>
          <p14:tracePt t="25754" x="4665663" y="2979738"/>
          <p14:tracePt t="25772" x="4672013" y="2971800"/>
          <p14:tracePt t="25777" x="4672013" y="2965450"/>
          <p14:tracePt t="25788" x="4679950" y="2957513"/>
          <p14:tracePt t="25887" x="4679950" y="2951163"/>
          <p14:tracePt t="25896" x="4686300" y="2951163"/>
          <p14:tracePt t="25910" x="4686300" y="2943225"/>
          <p14:tracePt t="25917" x="4694238" y="2936875"/>
          <p14:tracePt t="25928" x="4694238" y="2928938"/>
          <p14:tracePt t="26045" x="4700588" y="2936875"/>
          <p14:tracePt t="26069" x="4700588" y="2943225"/>
          <p14:tracePt t="26073" x="4700588" y="2951163"/>
          <p14:tracePt t="26086" x="4708525" y="2951163"/>
          <p14:tracePt t="26096" x="4714875" y="2957513"/>
          <p14:tracePt t="26114" x="4714875" y="2965450"/>
          <p14:tracePt t="26131" x="4722813" y="2971800"/>
          <p14:tracePt t="26164" x="4722813" y="2986088"/>
          <p14:tracePt t="26182" x="4722813" y="2994025"/>
          <p14:tracePt t="26199" x="4729163" y="3008313"/>
          <p14:tracePt t="26216" x="4737100" y="3014663"/>
          <p14:tracePt t="26250" x="4737100" y="3022600"/>
          <p14:tracePt t="26268" x="4737100" y="3028950"/>
          <p14:tracePt t="26285" x="4737100" y="3043238"/>
          <p14:tracePt t="26301" x="4737100" y="3057525"/>
          <p14:tracePt t="26324" x="4737100" y="3071813"/>
          <p14:tracePt t="26353" x="4737100" y="3079750"/>
          <p14:tracePt t="26395" x="4737100" y="3086100"/>
          <p14:tracePt t="26434" x="4737100" y="3094038"/>
          <p14:tracePt t="26633" x="4751388" y="3094038"/>
          <p14:tracePt t="26637" x="4779963" y="3071813"/>
          <p14:tracePt t="26648" x="4794250" y="3057525"/>
          <p14:tracePt t="26662" x="4814888" y="3022600"/>
          <p14:tracePt t="26679" x="4843463" y="2994025"/>
          <p14:tracePt t="26695" x="4865688" y="2965450"/>
          <p14:tracePt t="26712" x="4886325" y="2936875"/>
          <p14:tracePt t="26729" x="4914900" y="2908300"/>
          <p14:tracePt t="26746" x="4929188" y="2886075"/>
          <p14:tracePt t="26763" x="4965700" y="2843213"/>
          <p14:tracePt t="26780" x="4986338" y="2822575"/>
          <p14:tracePt t="26798" x="5000625" y="2786063"/>
          <p14:tracePt t="26814" x="5008563" y="2771775"/>
          <p14:tracePt t="26831" x="5014913" y="2751138"/>
          <p14:tracePt t="26849" x="5022850" y="2736850"/>
          <p14:tracePt t="26865" x="5029200" y="2708275"/>
          <p14:tracePt t="26882" x="5037138" y="2671763"/>
          <p14:tracePt t="26906" x="5051425" y="2628900"/>
          <p14:tracePt t="26918" x="5057775" y="2608263"/>
          <p14:tracePt t="26934" x="5057775" y="2600325"/>
          <p14:tracePt t="26951" x="5065713" y="2593975"/>
          <p14:tracePt t="27114" x="5065713" y="2586038"/>
          <p14:tracePt t="28312" x="5065713" y="2593975"/>
          <p14:tracePt t="28323" x="5065713" y="2600325"/>
          <p14:tracePt t="28340" x="5065713" y="2608263"/>
          <p14:tracePt t="28381" x="5065713" y="2614613"/>
          <p14:tracePt t="28411" x="5065713" y="2622550"/>
          <p14:tracePt t="28428" x="5065713" y="2628900"/>
          <p14:tracePt t="28466" x="5065713" y="2636838"/>
          <p14:tracePt t="28528" x="5065713" y="2643188"/>
          <p14:tracePt t="28567" x="5065713" y="2651125"/>
          <p14:tracePt t="28583" x="5065713" y="2657475"/>
          <p14:tracePt t="28637" x="5065713" y="2665413"/>
          <p14:tracePt t="28668" x="5065713" y="2671763"/>
          <p14:tracePt t="28693" x="5065713" y="2679700"/>
          <p14:tracePt t="28701" x="5065713" y="2686050"/>
          <p14:tracePt t="28723" x="5065713" y="2693988"/>
          <p14:tracePt t="28739" x="5065713" y="2700338"/>
          <p14:tracePt t="28766" x="5072063" y="2708275"/>
          <p14:tracePt t="28779" x="5072063" y="2714625"/>
          <p14:tracePt t="28865" x="5072063" y="2722563"/>
          <p14:tracePt t="28949" x="5072063" y="2728913"/>
          <p14:tracePt t="28963" x="5072063" y="2743200"/>
          <p14:tracePt t="28979" x="5072063" y="2751138"/>
          <p14:tracePt t="28987" x="5072063" y="2757488"/>
          <p14:tracePt t="29001" x="5072063" y="2765425"/>
          <p14:tracePt t="29019" x="5072063" y="2771775"/>
          <p14:tracePt t="29037" x="5072063" y="2786063"/>
          <p14:tracePt t="29054" x="5072063" y="2794000"/>
          <p14:tracePt t="29074" x="5072063" y="2822575"/>
          <p14:tracePt t="29087" x="5072063" y="2828925"/>
          <p14:tracePt t="29103" x="5072063" y="2851150"/>
          <p14:tracePt t="29105" x="5072063" y="2865438"/>
          <p14:tracePt t="29121" x="5072063" y="2886075"/>
          <p14:tracePt t="29138" x="5065713" y="2914650"/>
          <p14:tracePt t="29157" x="5065713" y="2928938"/>
          <p14:tracePt t="29172" x="5065713" y="2951163"/>
          <p14:tracePt t="29191" x="5065713" y="3008313"/>
          <p14:tracePt t="29208" x="5065713" y="3051175"/>
          <p14:tracePt t="29223" x="5057775" y="3094038"/>
          <p14:tracePt t="29240" x="5057775" y="3128963"/>
          <p14:tracePt t="29258" x="5057775" y="3171825"/>
          <p14:tracePt t="29274" x="5057775" y="3200400"/>
          <p14:tracePt t="29291" x="5057775" y="3228975"/>
          <p14:tracePt t="29293" x="5057775" y="3251200"/>
          <p14:tracePt t="29308" x="5057775" y="3271838"/>
          <p14:tracePt t="29326" x="5057775" y="3294063"/>
          <p14:tracePt t="29344" x="5057775" y="3308350"/>
          <p14:tracePt t="29360" x="5057775" y="3314700"/>
          <p14:tracePt t="29378" x="5057775" y="3351213"/>
          <p14:tracePt t="29394" x="5057775" y="3371850"/>
          <p14:tracePt t="29413" x="5057775" y="3379788"/>
          <p14:tracePt t="29428" x="5057775" y="3386138"/>
          <p14:tracePt t="29459" x="5057775" y="3394075"/>
          <p14:tracePt t="29463" x="5057775" y="3400425"/>
          <p14:tracePt t="29489" x="5057775" y="3408363"/>
          <p14:tracePt t="29506" x="5057775" y="3414713"/>
          <p14:tracePt t="29528" x="5057775" y="3422650"/>
          <p14:tracePt t="29535" x="5065713" y="3422650"/>
          <p14:tracePt t="30797" x="5065713" y="3414713"/>
          <p14:tracePt t="30799" x="5072063" y="3408363"/>
          <p14:tracePt t="30815" x="5080000" y="3394075"/>
          <p14:tracePt t="30831" x="5080000" y="3371850"/>
          <p14:tracePt t="30847" x="5086350" y="3351213"/>
          <p14:tracePt t="30881" x="5086350" y="3343275"/>
          <p14:tracePt t="30900" x="5086350" y="3328988"/>
          <p14:tracePt t="30918" x="5086350" y="3314700"/>
          <p14:tracePt t="30934" x="5094288" y="3300413"/>
          <p14:tracePt t="30949" x="5094288" y="3271838"/>
          <p14:tracePt t="30966" x="5094288" y="3251200"/>
          <p14:tracePt t="30985" x="5094288" y="3222625"/>
          <p14:tracePt t="31001" x="5100638" y="3208338"/>
          <p14:tracePt t="31005" x="5100638" y="3194050"/>
          <p14:tracePt t="31019" x="5114925" y="3171825"/>
          <p14:tracePt t="31038" x="5129213" y="3128963"/>
          <p14:tracePt t="31053" x="5143500" y="3094038"/>
          <p14:tracePt t="31069" x="5157788" y="3065463"/>
          <p14:tracePt t="31087" x="5165725" y="3028950"/>
          <p14:tracePt t="31104" x="5186363" y="3000375"/>
          <p14:tracePt t="31122" x="5186363" y="2971800"/>
          <p14:tracePt t="31138" x="5194300" y="2943225"/>
          <p14:tracePt t="31155" x="5194300" y="2914650"/>
          <p14:tracePt t="31172" x="5200650" y="2871788"/>
          <p14:tracePt t="31188" x="5214938" y="2828925"/>
          <p14:tracePt t="31190" x="5222875" y="2814638"/>
          <p14:tracePt t="31210" x="5229225" y="2786063"/>
          <p14:tracePt t="31224" x="5243513" y="2751138"/>
          <p14:tracePt t="31246" x="5257800" y="2728913"/>
          <p14:tracePt t="31257" x="5265738" y="2714625"/>
          <p14:tracePt t="31274" x="5265738" y="2708275"/>
          <p14:tracePt t="31291" x="5272088" y="2700338"/>
          <p14:tracePt t="31309" x="5272088" y="2679700"/>
          <p14:tracePt t="31325" x="5272088" y="2657475"/>
          <p14:tracePt t="31343" x="5280025" y="2628900"/>
          <p14:tracePt t="31359" x="5280025" y="2586038"/>
          <p14:tracePt t="31376" x="5294313" y="2514600"/>
          <p14:tracePt t="31394" x="5294313" y="2479675"/>
          <p14:tracePt t="31410" x="5294313" y="2465388"/>
          <p14:tracePt t="31428" x="5294313" y="2457450"/>
          <p14:tracePt t="31446" x="5294313" y="2443163"/>
          <p14:tracePt t="31466" x="5294313" y="2436813"/>
          <p14:tracePt t="31497" x="5294313" y="2428875"/>
          <p14:tracePt t="31513" x="5294313" y="2400300"/>
          <p14:tracePt t="31533" x="5294313" y="2371725"/>
          <p14:tracePt t="31549" x="5294313" y="2328863"/>
          <p14:tracePt t="31565" x="5294313" y="2322513"/>
          <p14:tracePt t="31582" x="5294313" y="2308225"/>
          <p14:tracePt t="31599" x="5294313" y="2300288"/>
          <p14:tracePt t="31927" x="5300663" y="2300288"/>
          <p14:tracePt t="31946" x="5300663" y="2336800"/>
          <p14:tracePt t="31957" x="5300663" y="2365375"/>
          <p14:tracePt t="31976" x="5300663" y="2436813"/>
          <p14:tracePt t="31992" x="5300663" y="2465388"/>
          <p14:tracePt t="32008" x="5300663" y="2493963"/>
          <p14:tracePt t="32028" x="5300663" y="2543175"/>
          <p14:tracePt t="32043" x="5294313" y="2557463"/>
          <p14:tracePt t="32060" x="5294313" y="2579688"/>
          <p14:tracePt t="32078" x="5286375" y="2628900"/>
          <p14:tracePt t="32094" x="5286375" y="2679700"/>
          <p14:tracePt t="32113" x="5286375" y="2714625"/>
          <p14:tracePt t="32130" x="5286375" y="2743200"/>
          <p14:tracePt t="32146" x="5286375" y="2757488"/>
          <p14:tracePt t="32180" x="5286375" y="2765425"/>
          <p14:tracePt t="32409" x="5286375" y="2771775"/>
          <p14:tracePt t="32418" x="5286375" y="2786063"/>
          <p14:tracePt t="32425" x="5286375" y="2794000"/>
          <p14:tracePt t="32436" x="5294313" y="2814638"/>
          <p14:tracePt t="32454" x="5294313" y="2828925"/>
          <p14:tracePt t="32470" x="5308600" y="2851150"/>
          <p14:tracePt t="32487" x="5308600" y="2871788"/>
          <p14:tracePt t="32505" x="5308600" y="2879725"/>
          <p14:tracePt t="32522" x="5314950" y="2900363"/>
          <p14:tracePt t="32538" x="5314950" y="2914650"/>
          <p14:tracePt t="32557" x="5322888" y="2951163"/>
          <p14:tracePt t="32574" x="5322888" y="2994025"/>
          <p14:tracePt t="32590" x="5322888" y="3028950"/>
          <p14:tracePt t="32607" x="5322888" y="3051175"/>
          <p14:tracePt t="33136" x="5322888" y="3043238"/>
          <p14:tracePt t="33145" x="5322888" y="3036888"/>
          <p14:tracePt t="33159" x="5322888" y="3022600"/>
          <p14:tracePt t="33171" x="5322888" y="3014663"/>
          <p14:tracePt t="33188" x="5322888" y="3000375"/>
          <p14:tracePt t="33270" x="5322888" y="2994025"/>
          <p14:tracePt t="33285" x="5322888" y="2979738"/>
          <p14:tracePt t="33293" x="5322888" y="2971800"/>
          <p14:tracePt t="33308" x="5322888" y="2957513"/>
          <p14:tracePt t="33325" x="5322888" y="2951163"/>
          <p14:tracePt t="33343" x="5322888" y="2936875"/>
          <p14:tracePt t="33379" x="5322888" y="2922588"/>
          <p14:tracePt t="33393" x="5322888" y="2908300"/>
          <p14:tracePt t="33410" x="5322888" y="2900363"/>
          <p14:tracePt t="33427" x="5322888" y="2894013"/>
          <p14:tracePt t="33448" x="5322888" y="2886075"/>
          <p14:tracePt t="33462" x="5322888" y="2879725"/>
          <p14:tracePt t="33481" x="5322888" y="2871788"/>
          <p14:tracePt t="33544" x="5322888" y="2865438"/>
          <p14:tracePt t="33581" x="5322888" y="2851150"/>
          <p14:tracePt t="33591" x="5322888" y="2843213"/>
          <p14:tracePt t="33607" x="5322888" y="2836863"/>
          <p14:tracePt t="33615" x="5322888" y="2828925"/>
          <p14:tracePt t="33632" x="5322888" y="2822575"/>
          <p14:tracePt t="33651" x="5322888" y="2814638"/>
          <p14:tracePt t="33667" x="5322888" y="2808288"/>
          <p14:tracePt t="33745" x="5322888" y="2800350"/>
          <p14:tracePt t="33802" x="5322888" y="2794000"/>
          <p14:tracePt t="33848" x="5322888" y="2786063"/>
          <p14:tracePt t="33855" x="5314950" y="2786063"/>
          <p14:tracePt t="33863" x="5314950" y="2779713"/>
          <p14:tracePt t="34621" x="5314950" y="2786063"/>
          <p14:tracePt t="34870" x="5314950" y="2794000"/>
          <p14:tracePt t="34886" x="5308600" y="2794000"/>
          <p14:tracePt t="35004" x="5308600" y="2800350"/>
          <p14:tracePt t="35020" x="5308600" y="2814638"/>
          <p14:tracePt t="35036" x="5308600" y="2822575"/>
          <p14:tracePt t="35042" x="5300663" y="2828925"/>
          <p14:tracePt t="35051" x="5300663" y="2836863"/>
          <p14:tracePt t="35068" x="5300663" y="2843213"/>
          <p14:tracePt t="35088" x="5300663" y="2851150"/>
          <p14:tracePt t="35128" x="5300663" y="2857500"/>
          <p14:tracePt t="35145" x="5300663" y="2865438"/>
          <p14:tracePt t="35363" x="5294313" y="2865438"/>
          <p14:tracePt t="35428" x="5286375" y="2865438"/>
          <p14:tracePt t="36862" x="5280025" y="2865438"/>
          <p14:tracePt t="36872" x="5272088" y="2871788"/>
          <p14:tracePt t="36884" x="5237163" y="2879725"/>
          <p14:tracePt t="36897" x="5222875" y="2879725"/>
          <p14:tracePt t="36913" x="5200650" y="2879725"/>
          <p14:tracePt t="36930" x="5157788" y="2879725"/>
          <p14:tracePt t="36955" x="5122863" y="2879725"/>
          <p14:tracePt t="36967" x="5108575" y="2879725"/>
          <p14:tracePt t="36987" x="5051425" y="2879725"/>
          <p14:tracePt t="36999" x="5008563" y="2879725"/>
          <p14:tracePt t="37016" x="4937125" y="2879725"/>
          <p14:tracePt t="37034" x="4894263" y="2886075"/>
          <p14:tracePt t="37050" x="4837113" y="2900363"/>
          <p14:tracePt t="37067" x="4794250" y="2908300"/>
          <p14:tracePt t="37084" x="4772025" y="2908300"/>
          <p14:tracePt t="37101" x="4751388" y="2908300"/>
          <p14:tracePt t="37139" x="4743450" y="2914650"/>
          <p14:tracePt t="37153" x="4737100" y="2914650"/>
          <p14:tracePt t="37169" x="4722813" y="2914650"/>
          <p14:tracePt t="37190" x="4672013" y="2922588"/>
          <p14:tracePt t="37205" x="4637088" y="2922588"/>
          <p14:tracePt t="37221" x="4600575" y="2943225"/>
          <p14:tracePt t="37243" x="4557713" y="2951163"/>
          <p14:tracePt t="37255" x="4543425" y="2951163"/>
          <p14:tracePt t="37272" x="4537075" y="2951163"/>
          <p14:tracePt t="37341" x="4529138" y="2951163"/>
          <p14:tracePt t="37349" x="4514850" y="2951163"/>
          <p14:tracePt t="37363" x="4500563" y="2951163"/>
          <p14:tracePt t="37386" x="4494213" y="2951163"/>
          <p14:tracePt t="37395" x="4486275" y="2951163"/>
          <p14:tracePt t="37465" x="4479925" y="2951163"/>
          <p14:tracePt t="37481" x="4479925" y="2957513"/>
          <p14:tracePt t="37536" x="4471988" y="2957513"/>
          <p14:tracePt t="37591" x="4465638" y="2957513"/>
          <p14:tracePt t="37603" x="4457700" y="2957513"/>
          <p14:tracePt t="37619" x="4451350" y="2957513"/>
          <p14:tracePt t="37635" x="4443413" y="2957513"/>
          <p14:tracePt t="37808" x="4437063" y="2957513"/>
          <p14:tracePt t="40308" x="4437063" y="2951163"/>
          <p14:tracePt t="40316" x="4437063" y="2936875"/>
          <p14:tracePt t="40324" x="4437063" y="2922588"/>
          <p14:tracePt t="40332" x="4437063" y="2900363"/>
          <p14:tracePt t="40348" x="4451350" y="2871788"/>
          <p14:tracePt t="40366" x="4451350" y="2828925"/>
          <p14:tracePt t="40382" x="4457700" y="2808288"/>
          <p14:tracePt t="40399" x="4465638" y="2765425"/>
          <p14:tracePt t="40416" x="4471988" y="2728913"/>
          <p14:tracePt t="40434" x="4479925" y="2686050"/>
          <p14:tracePt t="40451" x="4486275" y="2643188"/>
          <p14:tracePt t="40468" x="4486275" y="2614613"/>
          <p14:tracePt t="40484" x="4486275" y="2579688"/>
          <p14:tracePt t="40502" x="4486275" y="2514600"/>
          <p14:tracePt t="40519" x="4494213" y="2486025"/>
          <p14:tracePt t="40537" x="4494213" y="2471738"/>
          <p14:tracePt t="40553" x="4494213" y="2465388"/>
          <p14:tracePt t="40571" x="4500563" y="2436813"/>
          <p14:tracePt t="40587" x="4500563" y="2408238"/>
          <p14:tracePt t="40605" x="4500563" y="2365375"/>
          <p14:tracePt t="40621" x="4508500" y="2314575"/>
          <p14:tracePt t="40639" x="4508500" y="2251075"/>
          <p14:tracePt t="40657" x="4508500" y="2200275"/>
          <p14:tracePt t="40672" x="4508500" y="2165350"/>
          <p14:tracePt t="40690" x="4508500" y="2151063"/>
          <p14:tracePt t="40707" x="4514850" y="2136775"/>
          <p14:tracePt t="40727" x="4522788" y="2114550"/>
          <p14:tracePt t="40742" x="4522788" y="2093913"/>
          <p14:tracePt t="40763" x="4537075" y="2036763"/>
          <p14:tracePt t="40776" x="4543425" y="2014538"/>
          <p14:tracePt t="40793" x="4543425" y="2000250"/>
          <p14:tracePt t="40810" x="4543425" y="1979613"/>
          <p14:tracePt t="40830" x="4557713" y="1951038"/>
          <p14:tracePt t="40845" x="4572000" y="1922463"/>
          <p14:tracePt t="40861" x="4572000" y="1900238"/>
          <p14:tracePt t="40879" x="4572000" y="1885950"/>
          <p14:tracePt t="40896" x="4572000" y="1871663"/>
          <p14:tracePt t="40930" x="4572000" y="1865313"/>
          <p14:tracePt t="41088" x="4579938" y="1865313"/>
          <p14:tracePt t="41097" x="4579938" y="1857375"/>
          <p14:tracePt t="41103" x="4586288" y="1857375"/>
          <p14:tracePt t="41205" x="4594225" y="1857375"/>
          <p14:tracePt t="41224" x="4608513" y="1857375"/>
          <p14:tracePt t="41242" x="4614863" y="1851025"/>
          <p14:tracePt t="41246" x="4622800" y="1851025"/>
          <p14:tracePt t="41254" x="4622800" y="1843088"/>
          <p14:tracePt t="41271" x="4629150" y="1843088"/>
          <p14:tracePt t="42009" x="4637088" y="1843088"/>
          <p14:tracePt t="42136" x="4643438" y="1843088"/>
          <p14:tracePt t="42145" x="4651375" y="1843088"/>
          <p14:tracePt t="42152" x="4657725" y="1843088"/>
          <p14:tracePt t="42160" x="4665663" y="1843088"/>
          <p14:tracePt t="42176" x="4672013" y="1843088"/>
          <p14:tracePt t="42199" x="4679950" y="1843088"/>
          <p14:tracePt t="42269" x="4679950" y="1851025"/>
          <p14:tracePt t="42291" x="4686300" y="1851025"/>
          <p14:tracePt t="42308" x="4694238" y="1851025"/>
          <p14:tracePt t="42318" x="4694238" y="1857375"/>
          <p14:tracePt t="42321" x="4700588" y="1857375"/>
          <p14:tracePt t="42330" x="4708525" y="1865313"/>
          <p14:tracePt t="42350" x="4729163" y="1893888"/>
          <p14:tracePt t="42366" x="4757738" y="1922463"/>
          <p14:tracePt t="42382" x="4765675" y="1943100"/>
          <p14:tracePt t="42398" x="4794250" y="1979613"/>
          <p14:tracePt t="42417" x="4822825" y="2000250"/>
          <p14:tracePt t="42450" x="4851400" y="2022475"/>
          <p14:tracePt t="42469" x="4872038" y="2051050"/>
          <p14:tracePt t="42485" x="4908550" y="2114550"/>
          <p14:tracePt t="42503" x="4943475" y="2143125"/>
          <p14:tracePt t="42520" x="4994275" y="2236788"/>
          <p14:tracePt t="42537" x="5037138" y="2336800"/>
          <p14:tracePt t="42553" x="5100638" y="2428875"/>
          <p14:tracePt t="42569" x="5143500" y="2557463"/>
          <p14:tracePt t="42587" x="5180013" y="2743200"/>
          <p14:tracePt t="42605" x="5200650" y="2843213"/>
          <p14:tracePt t="42622" x="5229225" y="2971800"/>
          <p14:tracePt t="42637" x="5237163" y="3100388"/>
          <p14:tracePt t="42657" x="5237163" y="3294063"/>
          <p14:tracePt t="42673" x="5237163" y="3394075"/>
          <p14:tracePt t="42693" x="5237163" y="3471863"/>
          <p14:tracePt t="42707" x="5229225" y="3529013"/>
          <p14:tracePt t="42723" x="5222875" y="3565525"/>
          <p14:tracePt t="42740" x="5208588" y="3600450"/>
          <p14:tracePt t="42757" x="5194300" y="3614738"/>
          <p14:tracePt t="42776" x="5165725" y="3657600"/>
          <p14:tracePt t="42791" x="5100638" y="3708400"/>
          <p14:tracePt t="42809" x="5043488" y="3814763"/>
          <p14:tracePt t="42826" x="5000625" y="3943350"/>
          <p14:tracePt t="42844" x="4943475" y="4029075"/>
          <p14:tracePt t="42862" x="4914900" y="4057650"/>
          <p14:tracePt t="42880" x="4900613" y="4086225"/>
          <p14:tracePt t="42895" x="4886325" y="4108450"/>
          <p14:tracePt t="42912" x="4879975" y="4129088"/>
          <p14:tracePt t="42928" x="4865688" y="4143375"/>
          <p14:tracePt t="42947" x="4843463" y="4157663"/>
          <p14:tracePt t="42964" x="4837113" y="4186238"/>
          <p14:tracePt t="42981" x="4822825" y="4214813"/>
          <p14:tracePt t="42996" x="4800600" y="4229100"/>
          <p14:tracePt t="43015" x="4794250" y="4251325"/>
          <p14:tracePt t="43031" x="4786313" y="4257675"/>
          <p14:tracePt t="43135" x="4786313" y="4265613"/>
          <p14:tracePt t="43144" x="4800600" y="4279900"/>
          <p14:tracePt t="43151" x="4808538" y="4294188"/>
          <p14:tracePt t="43167" x="4829175" y="4308475"/>
          <p14:tracePt t="43185" x="4851400" y="4322763"/>
          <p14:tracePt t="43201" x="4857750" y="4322763"/>
          <p14:tracePt t="43256" x="4865688" y="4322763"/>
          <p14:tracePt t="43259" x="4865688" y="4329113"/>
          <p14:tracePt t="43276" x="4872038" y="4337050"/>
          <p14:tracePt t="43287" x="4886325" y="4337050"/>
          <p14:tracePt t="43305" x="4908550" y="4343400"/>
          <p14:tracePt t="43323" x="4929188" y="4351338"/>
          <p14:tracePt t="43340" x="4943475" y="4351338"/>
          <p14:tracePt t="43358" x="4951413" y="4351338"/>
          <p14:tracePt t="43372" x="4972050" y="4357688"/>
          <p14:tracePt t="43391" x="5008563" y="4365625"/>
          <p14:tracePt t="43407" x="5065713" y="4365625"/>
          <p14:tracePt t="43425" x="5080000" y="4365625"/>
          <p14:tracePt t="43432" x="5094288" y="4365625"/>
          <p14:tracePt t="43448" x="5100638" y="4365625"/>
          <p14:tracePt t="43473" x="5108575" y="4365625"/>
          <p14:tracePt t="43489" x="5114925" y="4365625"/>
          <p14:tracePt t="44682" x="5114925" y="4357688"/>
          <p14:tracePt t="44839" x="5114925" y="4351338"/>
          <p14:tracePt t="44871" x="5122863" y="4351338"/>
          <p14:tracePt t="44896" x="5122863" y="4343400"/>
          <p14:tracePt t="44915" x="5129213" y="4343400"/>
          <p14:tracePt t="44931" x="5143500" y="4343400"/>
          <p14:tracePt t="44940" x="5157788" y="4343400"/>
          <p14:tracePt t="44948" x="5165725" y="4343400"/>
          <p14:tracePt t="44961" x="5172075" y="4343400"/>
          <p14:tracePt t="44981" x="5200650" y="4337050"/>
          <p14:tracePt t="44996" x="5222875" y="4329113"/>
          <p14:tracePt t="45013" x="5229225" y="4322763"/>
          <p14:tracePt t="45030" x="5237163" y="4322763"/>
          <p14:tracePt t="45065" x="5243513" y="4322763"/>
          <p14:tracePt t="45081" x="5251450" y="4322763"/>
          <p14:tracePt t="45104" x="5251450" y="4314825"/>
          <p14:tracePt t="45135" x="5257800" y="4314825"/>
          <p14:tracePt t="45635" x="5265738" y="4314825"/>
          <p14:tracePt t="46297" x="5272088" y="4314825"/>
          <p14:tracePt t="46929" x="5272088" y="4308475"/>
          <p14:tracePt t="47067" x="5272088" y="4300538"/>
          <p14:tracePt t="47257" x="5265738" y="4300538"/>
          <p14:tracePt t="47262" x="5257800" y="4300538"/>
          <p14:tracePt t="47315" x="5251450" y="4300538"/>
          <p14:tracePt t="47369" x="5243513" y="4300538"/>
          <p14:tracePt t="47383" x="5229225" y="4300538"/>
          <p14:tracePt t="47408" x="5222875" y="4300538"/>
          <p14:tracePt t="47425" x="5214938" y="4300538"/>
          <p14:tracePt t="47440" x="5208588" y="4300538"/>
          <p14:tracePt t="47458" x="5200650" y="4300538"/>
          <p14:tracePt t="47487" x="5194300" y="4300538"/>
          <p14:tracePt t="47597" x="5186363" y="4300538"/>
          <p14:tracePt t="47612" x="5186363" y="4294188"/>
          <p14:tracePt t="47629" x="5180013" y="4294188"/>
          <p14:tracePt t="47667" x="5172075" y="4294188"/>
          <p14:tracePt t="47683" x="5165725" y="4286250"/>
          <p14:tracePt t="47706" x="5157788" y="4286250"/>
          <p14:tracePt t="47782" x="5151438" y="4279900"/>
          <p14:tracePt t="47789" x="5137150" y="4279900"/>
          <p14:tracePt t="47800" x="5129213" y="4279900"/>
          <p14:tracePt t="47820" x="5108575" y="4279900"/>
          <p14:tracePt t="47836" x="5072063" y="4279900"/>
          <p14:tracePt t="47851" x="5057775" y="4279900"/>
          <p14:tracePt t="47867" x="5029200" y="4279900"/>
          <p14:tracePt t="47884" x="5000625" y="4279900"/>
          <p14:tracePt t="47901" x="4994275" y="4279900"/>
          <p14:tracePt t="47918" x="4972050" y="4279900"/>
          <p14:tracePt t="47935" x="4937125" y="4279900"/>
          <p14:tracePt t="47956" x="4865688" y="4286250"/>
          <p14:tracePt t="47971" x="4786313" y="4300538"/>
          <p14:tracePt t="47987" x="4679950" y="4322763"/>
          <p14:tracePt t="48003" x="4608513" y="4343400"/>
          <p14:tracePt t="48021" x="4537075" y="4357688"/>
          <p14:tracePt t="48038" x="4414838" y="4394200"/>
          <p14:tracePt t="48055" x="4329113" y="4408488"/>
          <p14:tracePt t="48073" x="4265613" y="4414838"/>
          <p14:tracePt t="48089" x="4179888" y="4414838"/>
          <p14:tracePt t="48106" x="4100513" y="4414838"/>
          <p14:tracePt t="48124" x="3951288" y="4400550"/>
          <p14:tracePt t="48141" x="3836988" y="4394200"/>
          <p14:tracePt t="48157" x="3765550" y="4386263"/>
          <p14:tracePt t="48175" x="3694113" y="4379913"/>
          <p14:tracePt t="48192" x="3643313" y="4379913"/>
          <p14:tracePt t="48210" x="3557588" y="4386263"/>
          <p14:tracePt t="48227" x="3486150" y="4386263"/>
          <p14:tracePt t="48244" x="3379788" y="4371975"/>
          <p14:tracePt t="48260" x="3257550" y="4371975"/>
          <p14:tracePt t="48277" x="3179763" y="4371975"/>
          <p14:tracePt t="48294" x="3094038" y="4357688"/>
          <p14:tracePt t="48313" x="2986088" y="4351338"/>
          <p14:tracePt t="48329" x="2914650" y="4343400"/>
          <p14:tracePt t="48346" x="2857500" y="4337050"/>
          <p14:tracePt t="48362" x="2786063" y="4329113"/>
          <p14:tracePt t="48379" x="2751138" y="4329113"/>
          <p14:tracePt t="48397" x="2722563" y="4322763"/>
          <p14:tracePt t="48414" x="2700338" y="4322763"/>
          <p14:tracePt t="48416" x="2686050" y="4314825"/>
          <p14:tracePt t="48431" x="2643188" y="4314825"/>
          <p14:tracePt t="48449" x="2622550" y="4314825"/>
          <p14:tracePt t="48466" x="2600325" y="4300538"/>
          <p14:tracePt t="48483" x="2593975" y="4300538"/>
          <p14:tracePt t="48500" x="2565400" y="4300538"/>
          <p14:tracePt t="48518" x="2536825" y="4300538"/>
          <p14:tracePt t="48533" x="2522538" y="4300538"/>
          <p14:tracePt t="48551" x="2500313" y="4300538"/>
          <p14:tracePt t="48568" x="2486025" y="4300538"/>
          <p14:tracePt t="48584" x="2471738" y="4300538"/>
          <p14:tracePt t="48602" x="2465388" y="4300538"/>
          <p14:tracePt t="48650" x="2457450" y="4294188"/>
          <p14:tracePt t="48666" x="2443163" y="4294188"/>
          <p14:tracePt t="48682" x="2436813" y="4294188"/>
          <p14:tracePt t="48848" x="2428875" y="4294188"/>
          <p14:tracePt t="48937" x="2428875" y="4286250"/>
          <p14:tracePt t="49103" x="2422525" y="4314825"/>
          <p14:tracePt t="49112" x="2408238" y="4351338"/>
          <p14:tracePt t="49117" x="2393950" y="4386263"/>
          <p14:tracePt t="49132" x="2343150" y="4471988"/>
          <p14:tracePt t="49148" x="2293938" y="4543425"/>
          <p14:tracePt t="49166" x="2251075" y="4608513"/>
          <p14:tracePt t="49182" x="2228850" y="4629150"/>
          <p14:tracePt t="49200" x="2179638" y="4657725"/>
          <p14:tracePt t="49217" x="2151063" y="4694238"/>
          <p14:tracePt t="49234" x="2065338" y="4743450"/>
          <p14:tracePt t="49254" x="2014538" y="4794250"/>
          <p14:tracePt t="49269" x="1971675" y="4822825"/>
          <p14:tracePt t="49286" x="1936750" y="4843463"/>
          <p14:tracePt t="49303" x="1879600" y="4865688"/>
          <p14:tracePt t="49319" x="1836738" y="4879975"/>
          <p14:tracePt t="49336" x="1757363" y="4900613"/>
          <p14:tracePt t="49353" x="1693863" y="4922838"/>
          <p14:tracePt t="49370" x="1651000" y="4929188"/>
          <p14:tracePt t="49388" x="1614488" y="4951413"/>
          <p14:tracePt t="49405" x="1600200" y="4951413"/>
          <p14:tracePt t="49408" x="1585913" y="4957763"/>
          <p14:tracePt t="49423" x="1565275" y="4965700"/>
          <p14:tracePt t="49491" x="1557338" y="4965700"/>
          <p14:tracePt t="49496" x="1550988" y="4965700"/>
          <p14:tracePt t="49507" x="1536700" y="4957763"/>
          <p14:tracePt t="49525" x="1522413" y="4937125"/>
          <p14:tracePt t="49542" x="1500188" y="4914900"/>
          <p14:tracePt t="49559" x="1485900" y="4900613"/>
          <p14:tracePt t="49575" x="1479550" y="4879975"/>
          <p14:tracePt t="49594" x="1471613" y="4865688"/>
          <p14:tracePt t="49613" x="1471613" y="4857750"/>
          <p14:tracePt t="49630" x="1465263" y="4851400"/>
          <p14:tracePt t="49647" x="1457325" y="4843463"/>
          <p14:tracePt t="49903" x="1471613" y="4843463"/>
          <p14:tracePt t="49917" x="1485900" y="4843463"/>
          <p14:tracePt t="49924" x="1493838" y="4843463"/>
          <p14:tracePt t="49934" x="1508125" y="4843463"/>
          <p14:tracePt t="49952" x="1528763" y="4843463"/>
          <p14:tracePt t="49969" x="1543050" y="4843463"/>
          <p14:tracePt t="49985" x="1557338" y="4843463"/>
          <p14:tracePt t="50004" x="1571625" y="4843463"/>
          <p14:tracePt t="50020" x="1600200" y="4843463"/>
          <p14:tracePt t="50040" x="1636713" y="4837113"/>
          <p14:tracePt t="50057" x="1665288" y="4837113"/>
          <p14:tracePt t="50073" x="1700213" y="4837113"/>
          <p14:tracePt t="50090" x="1736725" y="4837113"/>
          <p14:tracePt t="50107" x="1785938" y="4837113"/>
          <p14:tracePt t="50122" x="1822450" y="4837113"/>
          <p14:tracePt t="50140" x="1851025" y="4837113"/>
          <p14:tracePt t="50157" x="1865313" y="4837113"/>
          <p14:tracePt t="50174" x="1871663" y="4837113"/>
          <p14:tracePt t="50229" x="1879600" y="4837113"/>
          <p14:tracePt t="50245" x="1885950" y="4837113"/>
          <p14:tracePt t="50261" x="1893888" y="4837113"/>
          <p14:tracePt t="50282" x="1900238" y="4837113"/>
          <p14:tracePt t="50290" x="1908175" y="4837113"/>
          <p14:tracePt t="50299" x="1914525" y="4837113"/>
          <p14:tracePt t="50314" x="1922463" y="4837113"/>
          <p14:tracePt t="50334" x="1928813" y="4837113"/>
          <p14:tracePt t="50351" x="1943100" y="4837113"/>
          <p14:tracePt t="50378" x="1951038" y="4837113"/>
          <p14:tracePt t="50424" x="1957388" y="4837113"/>
          <p14:tracePt t="50453" x="1965325" y="4837113"/>
          <p14:tracePt t="50471" x="1971675" y="4837113"/>
          <p14:tracePt t="50496" x="1979613" y="4837113"/>
          <p14:tracePt t="50501" x="1985963" y="4837113"/>
          <p14:tracePt t="50516" x="2008188" y="4837113"/>
          <p14:tracePt t="50550" x="2014538" y="4837113"/>
          <p14:tracePt t="50568" x="2022475" y="4837113"/>
          <p14:tracePt t="50583" x="2028825" y="4837113"/>
          <p14:tracePt t="50642" x="2036763" y="4837113"/>
          <p14:tracePt t="50705" x="2043113" y="4837113"/>
          <p14:tracePt t="50721" x="2051050" y="4837113"/>
          <p14:tracePt t="50728" x="2057400" y="4837113"/>
          <p14:tracePt t="50868" x="2065338" y="4837113"/>
          <p14:tracePt t="50884" x="2065338" y="4843463"/>
          <p14:tracePt t="50894" x="2071688" y="4843463"/>
          <p14:tracePt t="50926" x="2085975" y="4843463"/>
          <p14:tracePt t="51086" x="2108200" y="4843463"/>
          <p14:tracePt t="51098" x="2114550" y="4843463"/>
          <p14:tracePt t="51114" x="2122488" y="4851400"/>
          <p14:tracePt t="51131" x="2143125" y="4851400"/>
          <p14:tracePt t="51149" x="2165350" y="4851400"/>
          <p14:tracePt t="51237" x="2171700" y="4851400"/>
          <p14:tracePt t="51582" x="2179638" y="4857750"/>
          <p14:tracePt t="51605" x="2179638" y="4865688"/>
          <p14:tracePt t="51610" x="2185988" y="4865688"/>
          <p14:tracePt t="51665" x="2193925" y="4865688"/>
          <p14:tracePt t="51671" x="2193925" y="4872038"/>
          <p14:tracePt t="51695" x="2200275" y="4872038"/>
          <p14:tracePt t="51703" x="2214563" y="4879975"/>
          <p14:tracePt t="51713" x="2228850" y="4879975"/>
          <p14:tracePt t="51729" x="2243138" y="4879975"/>
          <p14:tracePt t="51746" x="2251075" y="4879975"/>
          <p14:tracePt t="51780" x="2257425" y="4879975"/>
          <p14:tracePt t="51997" x="2257425" y="4886325"/>
          <p14:tracePt t="52022" x="2257425" y="4894263"/>
          <p14:tracePt t="52025" x="2257425" y="4900613"/>
          <p14:tracePt t="52097" x="2257425" y="4908550"/>
          <p14:tracePt t="52134" x="2257425" y="4914900"/>
          <p14:tracePt t="52159" x="2257425" y="4922838"/>
          <p14:tracePt t="52745" x="2257425" y="4929188"/>
          <p14:tracePt t="52806" x="2251075" y="4929188"/>
          <p14:tracePt t="52829" x="2243138" y="4929188"/>
          <p14:tracePt t="52930" x="2236788" y="4929188"/>
          <p14:tracePt t="52963" x="2228850" y="4929188"/>
          <p14:tracePt t="53067" x="2222500" y="4929188"/>
          <p14:tracePt t="53081" x="2208213" y="4929188"/>
          <p14:tracePt t="53084" x="2200275" y="4929188"/>
          <p14:tracePt t="53098" x="2185988" y="4914900"/>
          <p14:tracePt t="53115" x="2157413" y="4908550"/>
          <p14:tracePt t="53131" x="2143125" y="4900613"/>
          <p14:tracePt t="53261" x="2143125" y="4894263"/>
          <p14:tracePt t="53286" x="2143125" y="4879975"/>
          <p14:tracePt t="53290" x="2143125" y="4865688"/>
          <p14:tracePt t="53300" x="2143125" y="4857750"/>
          <p14:tracePt t="53320" x="2157413" y="4837113"/>
          <p14:tracePt t="53336" x="2171700" y="4814888"/>
          <p14:tracePt t="53354" x="2200275" y="4786313"/>
          <p14:tracePt t="53371" x="2208213" y="4786313"/>
          <p14:tracePt t="53387" x="2214563" y="4772025"/>
          <p14:tracePt t="53404" x="2214563" y="4743450"/>
          <p14:tracePt t="53421" x="2222500" y="4679950"/>
          <p14:tracePt t="53425" x="2228850" y="4665663"/>
          <p14:tracePt t="53438" x="2257425" y="4594225"/>
          <p14:tracePt t="53455" x="2293938" y="4500563"/>
          <p14:tracePt t="53471" x="2300288" y="4465638"/>
          <p14:tracePt t="53489" x="2308225" y="4451350"/>
          <p14:tracePt t="53541" x="2314575" y="4451350"/>
          <p14:tracePt t="53548" x="2314575" y="4443413"/>
          <p14:tracePt t="53564" x="2322513" y="4443413"/>
          <p14:tracePt t="53576" x="2322513" y="4437063"/>
          <p14:tracePt t="53592" x="2328863" y="4408488"/>
          <p14:tracePt t="53611" x="2336800" y="4371975"/>
          <p14:tracePt t="53628" x="2343150" y="4343400"/>
          <p14:tracePt t="53646" x="2351088" y="4329113"/>
          <p14:tracePt t="53714" x="2351088" y="4343400"/>
          <p14:tracePt t="53730" x="2351088" y="4357688"/>
          <p14:tracePt t="53754" x="2343150" y="4357688"/>
          <p14:tracePt t="53767" x="2336800" y="4357688"/>
          <p14:tracePt t="53791" x="2328863" y="4357688"/>
          <p14:tracePt t="53799" x="2328863" y="4365625"/>
          <p14:tracePt t="53806" x="2314575" y="4365625"/>
          <p14:tracePt t="53816" x="2286000" y="4379913"/>
          <p14:tracePt t="53833" x="2236788" y="4414838"/>
          <p14:tracePt t="53851" x="2136775" y="4529138"/>
          <p14:tracePt t="53866" x="2028825" y="4622800"/>
          <p14:tracePt t="53882" x="1957388" y="4686300"/>
          <p14:tracePt t="53900" x="1900238" y="4700588"/>
          <p14:tracePt t="53916" x="1865313" y="4722813"/>
          <p14:tracePt t="53933" x="1843088" y="4729163"/>
          <p14:tracePt t="53936" x="1828800" y="4729163"/>
          <p14:tracePt t="53951" x="1808163" y="4729163"/>
          <p14:tracePt t="53967" x="1765300" y="4729163"/>
          <p14:tracePt t="53969" x="1751013" y="4737100"/>
          <p14:tracePt t="53986" x="1700213" y="4737100"/>
          <p14:tracePt t="54004" x="1657350" y="4737100"/>
          <p14:tracePt t="54020" x="1593850" y="4743450"/>
          <p14:tracePt t="54037" x="1543050" y="4751388"/>
          <p14:tracePt t="54053" x="1508125" y="4757738"/>
          <p14:tracePt t="54070" x="1500188" y="4765675"/>
          <p14:tracePt t="54134" x="1493838" y="4765675"/>
          <p14:tracePt t="54314" x="1493838" y="4772025"/>
          <p14:tracePt t="54331" x="1500188" y="4779963"/>
          <p14:tracePt t="54334" x="1543050" y="4786313"/>
          <p14:tracePt t="54345" x="1600200" y="4794250"/>
          <p14:tracePt t="54362" x="1679575" y="4822825"/>
          <p14:tracePt t="54378" x="1800225" y="4857750"/>
          <p14:tracePt t="54396" x="1843088" y="4865688"/>
          <p14:tracePt t="54413" x="1928813" y="4900613"/>
          <p14:tracePt t="54430" x="1985963" y="4922838"/>
          <p14:tracePt t="54448" x="2022475" y="4922838"/>
          <p14:tracePt t="54464" x="2065338" y="4922838"/>
          <p14:tracePt t="54482" x="2085975" y="4929188"/>
          <p14:tracePt t="54498" x="2108200" y="4929188"/>
          <p14:tracePt t="54516" x="2108200" y="4937125"/>
          <p14:tracePt t="54549" x="2122488" y="4943475"/>
          <p14:tracePt t="54555" x="2122488" y="4951413"/>
          <p14:tracePt t="54571" x="2128838" y="4951413"/>
          <p14:tracePt t="54584" x="2151063" y="4951413"/>
          <p14:tracePt t="54601" x="2179638" y="4951413"/>
          <p14:tracePt t="54619" x="2214563" y="4957763"/>
          <p14:tracePt t="54635" x="2251075" y="4965700"/>
          <p14:tracePt t="54657" x="2328863" y="4965700"/>
          <p14:tracePt t="54671" x="2357438" y="4965700"/>
          <p14:tracePt t="54690" x="2365375" y="4965700"/>
          <p14:tracePt t="54729" x="2365375" y="4951413"/>
          <p14:tracePt t="54739" x="2351088" y="4943475"/>
          <p14:tracePt t="54756" x="2322513" y="4937125"/>
          <p14:tracePt t="54773" x="2308225" y="4929188"/>
          <p14:tracePt t="55026" x="2300288" y="4929188"/>
          <p14:tracePt t="55541" x="2328863" y="4965700"/>
          <p14:tracePt t="55548" x="2357438" y="4979988"/>
          <p14:tracePt t="55561" x="2408238" y="5000625"/>
          <p14:tracePt t="55578" x="2536825" y="5080000"/>
          <p14:tracePt t="55595" x="2593975" y="5108575"/>
          <p14:tracePt t="55612" x="2614613" y="5129213"/>
          <p14:tracePt t="55629" x="2628900" y="5143500"/>
          <p14:tracePt t="55649" x="2628900" y="5151438"/>
          <p14:tracePt t="55680" x="2628900" y="5165725"/>
          <p14:tracePt t="55698" x="2628900" y="5172075"/>
          <p14:tracePt t="55715" x="2628900" y="5194300"/>
          <p14:tracePt t="55732" x="2628900" y="5214938"/>
          <p14:tracePt t="55750" x="2651125" y="5257800"/>
          <p14:tracePt t="55766" x="2679700" y="5294313"/>
          <p14:tracePt t="55784" x="2714625" y="5314950"/>
          <p14:tracePt t="55801" x="2743200" y="5329238"/>
          <p14:tracePt t="55818" x="2757488" y="5343525"/>
          <p14:tracePt t="55835" x="2765425" y="5351463"/>
          <p14:tracePt t="56001" x="2765425" y="5357813"/>
          <p14:tracePt t="56008" x="2771775" y="5365750"/>
          <p14:tracePt t="56015" x="2771775" y="5386388"/>
          <p14:tracePt t="56024" x="2771775" y="5394325"/>
          <p14:tracePt t="56042" x="2771775" y="5451475"/>
          <p14:tracePt t="56059" x="2771775" y="5494338"/>
          <p14:tracePt t="56075" x="2765425" y="5522913"/>
          <p14:tracePt t="56092" x="2757488" y="5572125"/>
          <p14:tracePt t="56110" x="2728913" y="5629275"/>
          <p14:tracePt t="56126" x="2714625" y="5665788"/>
          <p14:tracePt t="56145" x="2700338" y="5694363"/>
          <p14:tracePt t="56160" x="2671763" y="5757863"/>
          <p14:tracePt t="56178" x="2643188" y="5843588"/>
          <p14:tracePt t="56196" x="2643188" y="5915025"/>
          <p14:tracePt t="56213" x="2636838" y="5965825"/>
          <p14:tracePt t="56229" x="2636838" y="6000750"/>
          <p14:tracePt t="56249" x="2636838" y="6015038"/>
          <p14:tracePt t="56336" x="2628900" y="6015038"/>
          <p14:tracePt t="56345" x="2614613" y="6015038"/>
          <p14:tracePt t="56352" x="2593975" y="6022975"/>
          <p14:tracePt t="56366" x="2551113" y="6037263"/>
          <p14:tracePt t="56384" x="2493963" y="6043613"/>
          <p14:tracePt t="56401" x="2428875" y="6057900"/>
          <p14:tracePt t="56417" x="2328863" y="6057900"/>
          <p14:tracePt t="56435" x="2243138" y="6057900"/>
          <p14:tracePt t="56438" x="2214563" y="6051550"/>
          <p14:tracePt t="56452" x="2128838" y="6015038"/>
          <p14:tracePt t="56470" x="2022475" y="5986463"/>
          <p14:tracePt t="56487" x="1914525" y="5965825"/>
          <p14:tracePt t="56505" x="1822450" y="5929313"/>
          <p14:tracePt t="56522" x="1693863" y="5915025"/>
          <p14:tracePt t="56538" x="1622425" y="5900738"/>
          <p14:tracePt t="56555" x="1543050" y="5880100"/>
          <p14:tracePt t="56572" x="1479550" y="5865813"/>
          <p14:tracePt t="56589" x="1428750" y="5851525"/>
          <p14:tracePt t="56607" x="1385888" y="5837238"/>
          <p14:tracePt t="56623" x="1357313" y="5837238"/>
          <p14:tracePt t="56627" x="1343025" y="5829300"/>
          <p14:tracePt t="56645" x="1336675" y="5822950"/>
          <p14:tracePt t="56657" x="1328738" y="5822950"/>
          <p14:tracePt t="56676" x="1328738" y="5815013"/>
          <p14:tracePt t="56851" x="1350963" y="5815013"/>
          <p14:tracePt t="56866" x="1371600" y="5815013"/>
          <p14:tracePt t="56868" x="1400175" y="5815013"/>
          <p14:tracePt t="56880" x="1428750" y="5815013"/>
          <p14:tracePt t="56897" x="1543050" y="5822950"/>
          <p14:tracePt t="56914" x="1679575" y="5829300"/>
          <p14:tracePt t="56932" x="1757363" y="5829300"/>
          <p14:tracePt t="56950" x="1814513" y="5829300"/>
          <p14:tracePt t="56966" x="1843088" y="5822950"/>
          <p14:tracePt t="56984" x="1943100" y="5751513"/>
          <p14:tracePt t="57000" x="2043113" y="5665788"/>
          <p14:tracePt t="57018" x="2200275" y="5529263"/>
          <p14:tracePt t="57035" x="2428875" y="5437188"/>
          <p14:tracePt t="57052" x="2586038" y="5380038"/>
          <p14:tracePt t="57068" x="2894013" y="5351463"/>
          <p14:tracePt t="57085" x="3071813" y="5351463"/>
          <p14:tracePt t="57103" x="3214688" y="5351463"/>
          <p14:tracePt t="57120" x="3336925" y="5343525"/>
          <p14:tracePt t="57138" x="3436938" y="5314950"/>
          <p14:tracePt t="57155" x="3529013" y="5280025"/>
          <p14:tracePt t="57157" x="3557588" y="5257800"/>
          <p14:tracePt t="57172" x="3614738" y="5208588"/>
          <p14:tracePt t="57189" x="3636963" y="5194300"/>
          <p14:tracePt t="57206" x="3643313" y="5186363"/>
          <p14:tracePt t="57262" x="3651250" y="5186363"/>
          <p14:tracePt t="57285" x="3657600" y="5186363"/>
          <p14:tracePt t="57289" x="3665538" y="5186363"/>
          <p14:tracePt t="57298" x="3679825" y="5172075"/>
          <p14:tracePt t="57308" x="3686175" y="5165725"/>
          <p14:tracePt t="57328" x="3694113" y="5143500"/>
          <p14:tracePt t="57344" x="3694113" y="5137150"/>
          <p14:tracePt t="57362" x="3694113" y="5129213"/>
          <p14:tracePt t="57398" x="3700463" y="5122863"/>
          <p14:tracePt t="57417" x="3700463" y="5114925"/>
          <p14:tracePt t="57432" x="3700463" y="5108575"/>
          <p14:tracePt t="57445" x="3686175" y="5086350"/>
          <p14:tracePt t="57463" x="3665538" y="5057775"/>
          <p14:tracePt t="57480" x="3643313" y="5051425"/>
          <p14:tracePt t="57497" x="3622675" y="5037138"/>
          <p14:tracePt t="57515" x="3600450" y="5037138"/>
          <p14:tracePt t="57755" x="3594100" y="5037138"/>
          <p14:tracePt t="57757" x="3571875" y="5037138"/>
          <p14:tracePt t="57773" x="3543300" y="5037138"/>
          <p14:tracePt t="57791" x="3529013" y="5043488"/>
          <p14:tracePt t="57807" x="3514725" y="5043488"/>
          <p14:tracePt t="57823" x="3471863" y="5051425"/>
          <p14:tracePt t="57842" x="3351213" y="5051425"/>
          <p14:tracePt t="57857" x="3314700" y="5051425"/>
          <p14:tracePt t="57876" x="3194050" y="5037138"/>
          <p14:tracePt t="57896" x="3100388" y="5029200"/>
          <p14:tracePt t="57909" x="3000375" y="5014913"/>
          <p14:tracePt t="57925" x="2928938" y="5014913"/>
          <p14:tracePt t="57929" x="2908300" y="5008563"/>
          <p14:tracePt t="57946" x="2900363" y="5008563"/>
          <p14:tracePt t="57960" x="2871788" y="5008563"/>
          <p14:tracePt t="57978" x="2765425" y="4986338"/>
          <p14:tracePt t="57994" x="2714625" y="4979988"/>
          <p14:tracePt t="58012" x="2665413" y="4957763"/>
          <p14:tracePt t="58034" x="2579688" y="4943475"/>
          <p14:tracePt t="58050" x="2557463" y="4943475"/>
          <p14:tracePt t="58064" x="2528888" y="4937125"/>
          <p14:tracePt t="58081" x="2514600" y="4922838"/>
          <p14:tracePt t="58099" x="2479675" y="4914900"/>
          <p14:tracePt t="58116" x="2465388" y="4908550"/>
          <p14:tracePt t="58131" x="2443163" y="4908550"/>
          <p14:tracePt t="58148" x="2393950" y="4894263"/>
          <p14:tracePt t="58167" x="2379663" y="4894263"/>
          <p14:tracePt t="58183" x="2371725" y="4894263"/>
          <p14:tracePt t="58227" x="2371725" y="4900613"/>
          <p14:tracePt t="58236" x="2371725" y="4908550"/>
          <p14:tracePt t="58313" x="2371725" y="4914900"/>
          <p14:tracePt t="58335" x="2371725" y="4922838"/>
          <p14:tracePt t="58344" x="2379663" y="4929188"/>
          <p14:tracePt t="58354" x="2386013" y="4943475"/>
          <p14:tracePt t="58371" x="2400300" y="4972050"/>
          <p14:tracePt t="58391" x="2451100" y="5008563"/>
          <p14:tracePt t="58406" x="2493963" y="5037138"/>
          <p14:tracePt t="58423" x="2522538" y="5051425"/>
          <p14:tracePt t="58440" x="2551113" y="5065713"/>
          <p14:tracePt t="58457" x="2565400" y="5072063"/>
          <p14:tracePt t="58493" x="2579688" y="5072063"/>
          <p14:tracePt t="58512" x="2586038" y="5072063"/>
          <p14:tracePt t="58528" x="2593975" y="5072063"/>
          <p14:tracePt t="58543" x="2608263" y="5080000"/>
          <p14:tracePt t="58559" x="2628900" y="5080000"/>
          <p14:tracePt t="58577" x="2665413" y="5086350"/>
          <p14:tracePt t="58594" x="2722563" y="5108575"/>
          <p14:tracePt t="58612" x="2743200" y="5129213"/>
          <p14:tracePt t="58628" x="2751138" y="5137150"/>
          <p14:tracePt t="58646" x="2751138" y="5143500"/>
          <p14:tracePt t="58663" x="2757488" y="5143500"/>
          <p14:tracePt t="58689" x="2757488" y="5151438"/>
          <p14:tracePt t="58744" x="2757488" y="5157788"/>
          <p14:tracePt t="58814" x="2765425" y="5165725"/>
          <p14:tracePt t="58819" x="2771775" y="5165725"/>
          <p14:tracePt t="58834" x="2794000" y="5165725"/>
          <p14:tracePt t="58851" x="2828925" y="5180013"/>
          <p14:tracePt t="58869" x="2865438" y="5180013"/>
          <p14:tracePt t="58885" x="2900363" y="5180013"/>
          <p14:tracePt t="58904" x="2943225" y="5180013"/>
          <p14:tracePt t="58920" x="2994025" y="5180013"/>
          <p14:tracePt t="58937" x="3014663" y="5180013"/>
          <p14:tracePt t="58954" x="3036888" y="5180013"/>
          <p14:tracePt t="58971" x="3043238" y="5180013"/>
          <p14:tracePt t="58988" x="3043238" y="5172075"/>
          <p14:tracePt t="59007" x="3051175" y="5165725"/>
          <p14:tracePt t="59026" x="3057525" y="5157788"/>
          <p14:tracePt t="59041" x="3065463" y="5157788"/>
          <p14:tracePt t="59078" x="3100388" y="5151438"/>
          <p14:tracePt t="59095" x="3128963" y="5151438"/>
          <p14:tracePt t="59112" x="3143250" y="5143500"/>
          <p14:tracePt t="59126" x="3157538" y="5143500"/>
          <p14:tracePt t="59143" x="3165475" y="5137150"/>
          <p14:tracePt t="59159" x="3171825" y="5137150"/>
          <p14:tracePt t="59194" x="3179763" y="5137150"/>
          <p14:tracePt t="59243" x="3186113" y="5137150"/>
          <p14:tracePt t="59250" x="3194050" y="5137150"/>
          <p14:tracePt t="59270" x="3200400" y="5137150"/>
          <p14:tracePt t="59280" x="3208338" y="5137150"/>
          <p14:tracePt t="59297" x="3236913" y="5129213"/>
          <p14:tracePt t="59314" x="3251200" y="5122863"/>
          <p14:tracePt t="59332" x="3279775" y="5122863"/>
          <p14:tracePt t="59365" x="3294063" y="5114925"/>
          <p14:tracePt t="59383" x="3308350" y="5114925"/>
          <p14:tracePt t="59401" x="3314700" y="5114925"/>
          <p14:tracePt t="59418" x="3328988" y="5108575"/>
          <p14:tracePt t="59434" x="3336925" y="5108575"/>
          <p14:tracePt t="59451" x="3351213" y="5100638"/>
          <p14:tracePt t="59471" x="3379788" y="5094288"/>
          <p14:tracePt t="59490" x="3400425" y="5080000"/>
          <p14:tracePt t="59519" x="3408363" y="5080000"/>
          <p14:tracePt t="59538" x="3422650" y="5080000"/>
          <p14:tracePt t="59553" x="3429000" y="5080000"/>
          <p14:tracePt t="59588" x="3436938" y="5080000"/>
          <p14:tracePt t="59649" x="3436938" y="5072063"/>
          <p14:tracePt t="59660" x="3443288" y="5072063"/>
          <p14:tracePt t="59665" x="3443288" y="5065713"/>
          <p14:tracePt t="61058" x="3451225" y="5065713"/>
          <p14:tracePt t="61467" x="3457575" y="5065713"/>
          <p14:tracePt t="61500" x="3465513" y="5065713"/>
          <p14:tracePt t="61516" x="3471863" y="5065713"/>
          <p14:tracePt t="61531" x="3479800" y="5065713"/>
          <p14:tracePt t="61549" x="3486150" y="5065713"/>
          <p14:tracePt t="61553" x="3494088" y="5065713"/>
          <p14:tracePt t="61570" x="3500438" y="5065713"/>
          <p14:tracePt t="62290" x="3508375" y="5065713"/>
          <p14:tracePt t="62369" x="3486150" y="5065713"/>
          <p14:tracePt t="62375" x="3451225" y="5037138"/>
          <p14:tracePt t="62383" x="3400425" y="5008563"/>
          <p14:tracePt t="62401" x="3351213" y="4986338"/>
          <p14:tracePt t="62418" x="3300413" y="4972050"/>
          <p14:tracePt t="62433" x="3228975" y="4951413"/>
          <p14:tracePt t="62437" x="3208338" y="4937125"/>
          <p14:tracePt t="62450" x="3165475" y="4914900"/>
          <p14:tracePt t="62467" x="3043238" y="4843463"/>
          <p14:tracePt t="62485" x="2928938" y="4700588"/>
          <p14:tracePt t="62502" x="2871788" y="4594225"/>
          <p14:tracePt t="62523" x="2794000" y="4522788"/>
          <p14:tracePt t="62537" x="2786063" y="4514850"/>
          <p14:tracePt t="62557" x="2765425" y="4486275"/>
          <p14:tracePt t="62570" x="2736850" y="4443413"/>
          <p14:tracePt t="62587" x="2700338" y="4429125"/>
          <p14:tracePt t="62605" x="2671763" y="4414838"/>
          <p14:tracePt t="62622" x="2622550" y="4394200"/>
          <p14:tracePt t="62638" x="2579688" y="4386263"/>
          <p14:tracePt t="62655" x="2536825" y="4386263"/>
          <p14:tracePt t="62673" x="2500313" y="4386263"/>
          <p14:tracePt t="62692" x="2451100" y="4365625"/>
          <p14:tracePt t="62708" x="2365375" y="4357688"/>
          <p14:tracePt t="62725" x="2300288" y="4343400"/>
          <p14:tracePt t="62741" x="2279650" y="4343400"/>
          <p14:tracePt t="62758" x="2236788" y="4351338"/>
          <p14:tracePt t="62776" x="2208213" y="4379913"/>
          <p14:tracePt t="62793" x="2151063" y="4437063"/>
          <p14:tracePt t="62812" x="2000250" y="4508500"/>
          <p14:tracePt t="62828" x="1922463" y="4572000"/>
          <p14:tracePt t="62844" x="1879600" y="4594225"/>
          <p14:tracePt t="62862" x="1857375" y="4594225"/>
          <p14:tracePt t="62879" x="1843088" y="4594225"/>
          <p14:tracePt t="62897" x="1843088" y="4600575"/>
          <p14:tracePt t="62914" x="1836738" y="4600575"/>
          <p14:tracePt t="62931" x="1828800" y="4600575"/>
          <p14:tracePt t="62957" x="1828800" y="4608513"/>
          <p14:tracePt t="62971" x="1828800" y="4614863"/>
          <p14:tracePt t="62981" x="1828800" y="4622800"/>
          <p14:tracePt t="62998" x="1871663" y="4629150"/>
          <p14:tracePt t="63016" x="1936750" y="4637088"/>
          <p14:tracePt t="63033" x="2036763" y="4637088"/>
          <p14:tracePt t="63049" x="2151063" y="4637088"/>
          <p14:tracePt t="63067" x="2193925" y="4643438"/>
          <p14:tracePt t="63084" x="2228850" y="4651375"/>
          <p14:tracePt t="63103" x="2251075" y="4657725"/>
          <p14:tracePt t="63119" x="2279650" y="4686300"/>
          <p14:tracePt t="63136" x="2314575" y="4722813"/>
          <p14:tracePt t="63153" x="2386013" y="4779963"/>
          <p14:tracePt t="63173" x="2536825" y="4857750"/>
          <p14:tracePt t="63190" x="2600325" y="4908550"/>
          <p14:tracePt t="63203" x="2665413" y="4943475"/>
          <p14:tracePt t="63222" x="2679700" y="4972050"/>
          <p14:tracePt t="63238" x="2679700" y="4979988"/>
          <p14:tracePt t="63256" x="2679700" y="4994275"/>
          <p14:tracePt t="63295" x="2679700" y="5000625"/>
          <p14:tracePt t="63328" x="2679700" y="5008563"/>
          <p14:tracePt t="63335" x="2679700" y="5014913"/>
          <p14:tracePt t="63352" x="2686050" y="5014913"/>
          <p14:tracePt t="63363" x="2686050" y="5022850"/>
          <p14:tracePt t="63376" x="2700338" y="5029200"/>
          <p14:tracePt t="63393" x="2722563" y="5037138"/>
          <p14:tracePt t="63411" x="2728913" y="5037138"/>
          <p14:tracePt t="63428" x="2743200" y="5037138"/>
          <p14:tracePt t="63444" x="2771775" y="5037138"/>
          <p14:tracePt t="63461" x="2794000" y="5029200"/>
          <p14:tracePt t="63478" x="2808288" y="5029200"/>
          <p14:tracePt t="63496" x="2814638" y="5029200"/>
          <p14:tracePt t="63514" x="2822575" y="5029200"/>
          <p14:tracePt t="63531" x="2828925" y="5029200"/>
          <p14:tracePt t="63548" x="2836863" y="5029200"/>
          <p14:tracePt t="63564" x="2843213" y="5029200"/>
          <p14:tracePt t="64045" x="2843213" y="5022850"/>
          <p14:tracePt t="64053" x="2828925" y="5022850"/>
          <p14:tracePt t="64062" x="2808288" y="5022850"/>
          <p14:tracePt t="64079" x="2779713" y="5008563"/>
          <p14:tracePt t="64095" x="2743200" y="5000625"/>
          <p14:tracePt t="64113" x="2686050" y="4986338"/>
          <p14:tracePt t="64130" x="2636838" y="4972050"/>
          <p14:tracePt t="64148" x="2551113" y="4951413"/>
          <p14:tracePt t="64164" x="2451100" y="4914900"/>
          <p14:tracePt t="64181" x="2314575" y="4900613"/>
          <p14:tracePt t="64198" x="2185988" y="4865688"/>
          <p14:tracePt t="64215" x="2079625" y="4837113"/>
          <p14:tracePt t="64232" x="1965325" y="4829175"/>
          <p14:tracePt t="64251" x="1951038" y="4829175"/>
          <p14:tracePt t="64266" x="1936750" y="4829175"/>
          <p14:tracePt t="64285" x="1922463" y="4822825"/>
          <p14:tracePt t="64302" x="1879600" y="4822825"/>
          <p14:tracePt t="64319" x="1851025" y="4822825"/>
          <p14:tracePt t="64336" x="1800225" y="4822825"/>
          <p14:tracePt t="64352" x="1771650" y="4822825"/>
          <p14:tracePt t="64369" x="1743075" y="4822825"/>
          <p14:tracePt t="64390" x="1671638" y="4808538"/>
          <p14:tracePt t="64407" x="1628775" y="4800600"/>
          <p14:tracePt t="64421" x="1614488" y="4800600"/>
          <p14:tracePt t="64501" x="1608138" y="4800600"/>
          <p14:tracePt t="64516" x="1593850" y="4800600"/>
          <p14:tracePt t="64524" x="1585913" y="4800600"/>
          <p14:tracePt t="64540" x="1579563" y="4800600"/>
          <p14:tracePt t="64648" x="1571625" y="4800600"/>
          <p14:tracePt t="64931" x="1571625" y="4808538"/>
          <p14:tracePt t="66181" x="1579563" y="4808538"/>
          <p14:tracePt t="66196" x="1579563" y="4814888"/>
          <p14:tracePt t="66210" x="1585913" y="4814888"/>
          <p14:tracePt t="66243" x="1593850" y="4814888"/>
          <p14:tracePt t="66261" x="1608138" y="4814888"/>
          <p14:tracePt t="66281" x="1614488" y="4814888"/>
          <p14:tracePt t="66290" x="1614488" y="4822825"/>
          <p14:tracePt t="66297" x="1622425" y="4822825"/>
          <p14:tracePt t="66305" x="1628775" y="4822825"/>
          <p14:tracePt t="66323" x="1636713" y="4822825"/>
          <p14:tracePt t="66340" x="1643063" y="4822825"/>
          <p14:tracePt t="66360" x="1657350" y="4837113"/>
          <p14:tracePt t="66375" x="1665288" y="4837113"/>
          <p14:tracePt t="66429" x="1671638" y="4837113"/>
          <p14:tracePt t="66445" x="1679575" y="4837113"/>
          <p14:tracePt t="66451" x="1685925" y="4837113"/>
          <p14:tracePt t="66461" x="1685925" y="4843463"/>
          <p14:tracePt t="66477" x="1708150" y="4843463"/>
          <p14:tracePt t="66495" x="1722438" y="4843463"/>
          <p14:tracePt t="66529" x="1728788" y="4843463"/>
          <p14:tracePt t="66673" x="1736725" y="4843463"/>
          <p14:tracePt t="66678" x="1743075" y="4843463"/>
          <p14:tracePt t="66694" x="1751013" y="4843463"/>
          <p14:tracePt t="66702" x="1757363" y="4843463"/>
          <p14:tracePt t="66726" x="1765300" y="4843463"/>
          <p14:tracePt t="66742" x="1771650" y="4843463"/>
          <p14:tracePt t="66813" x="1779588" y="4843463"/>
          <p14:tracePt t="66828" x="1785938" y="4843463"/>
          <p14:tracePt t="66844" x="1800225" y="4843463"/>
          <p14:tracePt t="66860" x="1814513" y="4851400"/>
          <p14:tracePt t="66866" x="1822450" y="4851400"/>
          <p14:tracePt t="66874" x="1843088" y="4857750"/>
          <p14:tracePt t="66889" x="1865313" y="4857750"/>
          <p14:tracePt t="66906" x="1893888" y="4865688"/>
          <p14:tracePt t="66923" x="1900238" y="4865688"/>
          <p14:tracePt t="66942" x="1922463" y="4865688"/>
          <p14:tracePt t="66977" x="1928813" y="4865688"/>
          <p14:tracePt t="66992" x="1936750" y="4865688"/>
          <p14:tracePt t="67009" x="1951038" y="4865688"/>
          <p14:tracePt t="67026" x="1965325" y="4865688"/>
          <p14:tracePt t="67043" x="1971675" y="4865688"/>
          <p14:tracePt t="67060" x="2014538" y="4865688"/>
          <p14:tracePt t="67078" x="2043113" y="4879975"/>
          <p14:tracePt t="67094" x="2051050" y="4879975"/>
          <p14:tracePt t="67111" x="2065338" y="4879975"/>
          <p14:tracePt t="67128" x="2065338" y="4886325"/>
          <p14:tracePt t="67288" x="2071688" y="4886325"/>
          <p14:tracePt t="67312" x="2071688" y="4894263"/>
          <p14:tracePt t="67332" x="2079625" y="4894263"/>
          <p14:tracePt t="67682" x="2085975" y="4894263"/>
          <p14:tracePt t="67703" x="2085975" y="4900613"/>
          <p14:tracePt t="67718" x="2085975" y="4908550"/>
          <p14:tracePt t="69820" x="2085975" y="4914900"/>
          <p14:tracePt t="71685" x="2093913" y="4914900"/>
          <p14:tracePt t="71713" x="2100263" y="4914900"/>
          <p14:tracePt t="71735" x="2108200" y="4914900"/>
          <p14:tracePt t="71739" x="2114550" y="4914900"/>
          <p14:tracePt t="71762" x="2122488" y="4929188"/>
          <p14:tracePt t="71789" x="2128838" y="4929188"/>
          <p14:tracePt t="71808" x="2128838" y="4937125"/>
          <p14:tracePt t="71827" x="2136775" y="4937125"/>
          <p14:tracePt t="71841" x="2143125" y="4937125"/>
          <p14:tracePt t="71912" x="2151063" y="4937125"/>
          <p14:tracePt t="71919" x="2157413" y="4937125"/>
          <p14:tracePt t="71946" x="2165350" y="4937125"/>
          <p14:tracePt t="71953" x="2171700" y="4937125"/>
          <p14:tracePt t="72039" x="2185988" y="4937125"/>
          <p14:tracePt t="72048" x="2193925" y="4937125"/>
          <p14:tracePt t="72055" x="2200275" y="4937125"/>
          <p14:tracePt t="72066" x="2208213" y="4937125"/>
          <p14:tracePt t="72083" x="2228850" y="4937125"/>
          <p14:tracePt t="72116" x="2243138" y="4929188"/>
          <p14:tracePt t="72134" x="2251075" y="4922838"/>
          <p14:tracePt t="72151" x="2251075" y="4914900"/>
          <p14:tracePt t="72168" x="2251075" y="4908550"/>
          <p14:tracePt t="72185" x="2251075" y="4900613"/>
          <p14:tracePt t="72204" x="2265363" y="4894263"/>
          <p14:tracePt t="72219" x="2271713" y="4879975"/>
          <p14:tracePt t="72240" x="2279650" y="4837113"/>
          <p14:tracePt t="72258" x="2279650" y="4822825"/>
          <p14:tracePt t="72272" x="2279650" y="4800600"/>
          <p14:tracePt t="72288" x="2279650" y="4794250"/>
          <p14:tracePt t="72305" x="2271713" y="4794250"/>
          <p14:tracePt t="72323" x="2257425" y="4779963"/>
          <p14:tracePt t="72340" x="2257425" y="4772025"/>
          <p14:tracePt t="72358" x="2257425" y="4765675"/>
          <p14:tracePt t="72376" x="2251075" y="4765675"/>
          <p14:tracePt t="72392" x="2251075" y="4751388"/>
          <p14:tracePt t="72409" x="2251075" y="4722813"/>
          <p14:tracePt t="72426" x="2251075" y="4694238"/>
          <p14:tracePt t="72443" x="2251075" y="4657725"/>
          <p14:tracePt t="72461" x="2251075" y="4643438"/>
          <p14:tracePt t="72495" x="2251075" y="4637088"/>
          <p14:tracePt t="72515" x="2257425" y="4637088"/>
          <p14:tracePt t="72533" x="2271713" y="4637088"/>
          <p14:tracePt t="72546" x="2286000" y="4637088"/>
          <p14:tracePt t="72564" x="2314575" y="4637088"/>
          <p14:tracePt t="72581" x="2336800" y="4637088"/>
          <p14:tracePt t="72598" x="2351088" y="4637088"/>
          <p14:tracePt t="72735" x="2351088" y="4643438"/>
          <p14:tracePt t="72739" x="2351088" y="4651375"/>
          <p14:tracePt t="72757" x="2336800" y="4672013"/>
          <p14:tracePt t="72773" x="2336800" y="4700588"/>
          <p14:tracePt t="72788" x="2328863" y="4729163"/>
          <p14:tracePt t="72806" x="2328863" y="4751388"/>
          <p14:tracePt t="72822" x="2322513" y="4765675"/>
          <p14:tracePt t="72838" x="2314575" y="4779963"/>
          <p14:tracePt t="72856" x="2314575" y="4786313"/>
          <p14:tracePt t="72877" x="2308225" y="4786313"/>
          <p14:tracePt t="72893" x="2308225" y="4794250"/>
          <p14:tracePt t="72909" x="2308225" y="4800600"/>
          <p14:tracePt t="72924" x="2308225" y="4808538"/>
          <p14:tracePt t="72942" x="2308225" y="4829175"/>
          <p14:tracePt t="72958" x="2308225" y="4837113"/>
          <p14:tracePt t="72976" x="2308225" y="4851400"/>
          <p14:tracePt t="72992" x="2300288" y="4851400"/>
          <p14:tracePt t="73010" x="2300288" y="4857750"/>
          <p14:tracePt t="73027" x="2286000" y="4865688"/>
          <p14:tracePt t="73045" x="2279650" y="4886325"/>
          <p14:tracePt t="73064" x="2279650" y="4894263"/>
          <p14:tracePt t="73078" x="2279650" y="4900613"/>
          <p14:tracePt t="73101" x="2279650" y="4908550"/>
          <p14:tracePt t="73117" x="2279650" y="4914900"/>
          <p14:tracePt t="73131" x="2279650" y="4922838"/>
          <p14:tracePt t="73148" x="2279650" y="4929188"/>
          <p14:tracePt t="73165" x="2279650" y="4937125"/>
          <p14:tracePt t="73186" x="2271713" y="4943475"/>
          <p14:tracePt t="73199" x="2271713" y="4951413"/>
          <p14:tracePt t="73216" x="2271713" y="4957763"/>
          <p14:tracePt t="73313" x="2271713" y="4965700"/>
          <p14:tracePt t="73326" x="2265363" y="4965700"/>
          <p14:tracePt t="73333" x="2265363" y="4972050"/>
          <p14:tracePt t="73992" x="2265363" y="4965700"/>
          <p14:tracePt t="73997" x="2265363" y="4943475"/>
          <p14:tracePt t="74008" x="2265363" y="4929188"/>
          <p14:tracePt t="74024" x="2271713" y="4886325"/>
          <p14:tracePt t="74041" x="2271713" y="4822825"/>
          <p14:tracePt t="74059" x="2271713" y="4779963"/>
          <p14:tracePt t="74076" x="2279650" y="4757738"/>
          <p14:tracePt t="74096" x="2279650" y="4722813"/>
          <p14:tracePt t="74111" x="2279650" y="4700588"/>
          <p14:tracePt t="74127" x="2279650" y="4679950"/>
          <p14:tracePt t="74144" x="2279650" y="4665663"/>
          <p14:tracePt t="74161" x="2279650" y="4629150"/>
          <p14:tracePt t="74177" x="2279650" y="4600575"/>
          <p14:tracePt t="74195" x="2286000" y="4565650"/>
          <p14:tracePt t="74211" x="2286000" y="4557713"/>
          <p14:tracePt t="74229" x="2286000" y="4543425"/>
          <p14:tracePt t="74246" x="2286000" y="4537075"/>
          <p14:tracePt t="74263" x="2293938" y="4537075"/>
          <p14:tracePt t="74278" x="2293938" y="4529138"/>
          <p14:tracePt t="74298" x="2300288" y="4522788"/>
          <p14:tracePt t="74310" x="2300288" y="4508500"/>
          <p14:tracePt t="74329" x="2308225" y="4494213"/>
          <p14:tracePt t="74348" x="2314575" y="4465638"/>
          <p14:tracePt t="74362" x="2322513" y="4451350"/>
          <p14:tracePt t="74379" x="2322513" y="4443413"/>
          <p14:tracePt t="74397" x="2328863" y="4429125"/>
          <p14:tracePt t="74440" x="2336800" y="4422775"/>
          <p14:tracePt t="74452" x="2343150" y="4414838"/>
          <p14:tracePt t="74468" x="2343150" y="4408488"/>
          <p14:tracePt t="74477" x="2343150" y="4400550"/>
          <p14:tracePt t="74494" x="2343150" y="4394200"/>
          <p14:tracePt t="74510" x="2343150" y="4379913"/>
          <p14:tracePt t="74528" x="2343150" y="4371975"/>
          <p14:tracePt t="74545" x="2351088" y="4365625"/>
          <p14:tracePt t="74561" x="2351088" y="4357688"/>
          <p14:tracePt t="74577" x="2351088" y="4351338"/>
          <p14:tracePt t="74594" x="2351088" y="4343400"/>
          <p14:tracePt t="74612" x="2357438" y="4329113"/>
          <p14:tracePt t="74628" x="2357438" y="4322763"/>
          <p14:tracePt t="74764" x="2357438" y="4329113"/>
          <p14:tracePt t="74783" x="2357438" y="4337050"/>
          <p14:tracePt t="74798" x="2357438" y="4351338"/>
          <p14:tracePt t="74805" x="2351088" y="4357688"/>
          <p14:tracePt t="74815" x="2336800" y="4365625"/>
          <p14:tracePt t="74827" x="2322513" y="4386263"/>
          <p14:tracePt t="74845" x="2308225" y="4400550"/>
          <p14:tracePt t="74861" x="2286000" y="4422775"/>
          <p14:tracePt t="74881" x="2251075" y="4457700"/>
          <p14:tracePt t="74894" x="2243138" y="4465638"/>
          <p14:tracePt t="74911" x="2228850" y="4479925"/>
          <p14:tracePt t="74928" x="2222500" y="4494213"/>
          <p14:tracePt t="74943" x="2222500" y="4508500"/>
          <p14:tracePt t="74960" x="2214563" y="4529138"/>
          <p14:tracePt t="74979" x="2214563" y="4543425"/>
          <p14:tracePt t="74995" x="2208213" y="4572000"/>
          <p14:tracePt t="74997" x="2208213" y="4579938"/>
          <p14:tracePt t="75015" x="2208213" y="4586288"/>
          <p14:tracePt t="75028" x="2200275" y="4586288"/>
          <p14:tracePt t="75045" x="2200275" y="4600575"/>
          <p14:tracePt t="75061" x="2200275" y="4608513"/>
          <p14:tracePt t="75078" x="2193925" y="4622800"/>
          <p14:tracePt t="75095" x="2185988" y="4629150"/>
          <p14:tracePt t="75111" x="2185988" y="4657725"/>
          <p14:tracePt t="75127" x="2179638" y="4679950"/>
          <p14:tracePt t="75144" x="2171700" y="4700588"/>
          <p14:tracePt t="75160" x="2171700" y="4714875"/>
          <p14:tracePt t="75179" x="2171700" y="4743450"/>
          <p14:tracePt t="75193" x="2165350" y="4751388"/>
          <p14:tracePt t="75212" x="2165350" y="4757738"/>
          <p14:tracePt t="75227" x="2165350" y="4772025"/>
          <p14:tracePt t="75244" x="2165350" y="4786313"/>
          <p14:tracePt t="75260" x="2165350" y="4794250"/>
          <p14:tracePt t="75279" x="2157413" y="4814888"/>
          <p14:tracePt t="75294" x="2157413" y="4829175"/>
          <p14:tracePt t="75312" x="2157413" y="4843463"/>
          <p14:tracePt t="75327" x="2151063" y="4865688"/>
          <p14:tracePt t="75343" x="2151063" y="4879975"/>
          <p14:tracePt t="75360" x="2151063" y="4894263"/>
          <p14:tracePt t="75379" x="2151063" y="4900613"/>
          <p14:tracePt t="75397" x="2151063" y="4908550"/>
          <p14:tracePt t="75668" x="2151063" y="4900613"/>
          <p14:tracePt t="75679" x="2151063" y="4872038"/>
          <p14:tracePt t="75685" x="2151063" y="4843463"/>
          <p14:tracePt t="75696" x="2151063" y="4822825"/>
          <p14:tracePt t="75710" x="2136775" y="4757738"/>
          <p14:tracePt t="75727" x="2136775" y="4722813"/>
          <p14:tracePt t="75744" x="2128838" y="4694238"/>
          <p14:tracePt t="75760" x="2128838" y="4679950"/>
          <p14:tracePt t="75777" x="2122488" y="4665663"/>
          <p14:tracePt t="75795" x="2100263" y="4643438"/>
          <p14:tracePt t="75810" x="2079625" y="4643438"/>
          <p14:tracePt t="75830" x="2028825" y="4643438"/>
          <p14:tracePt t="75845" x="1965325" y="4643438"/>
          <p14:tracePt t="75861" x="1893888" y="4657725"/>
          <p14:tracePt t="75879" x="1828800" y="4686300"/>
          <p14:tracePt t="75897" x="1736725" y="4714875"/>
          <p14:tracePt t="75912" x="1708150" y="4729163"/>
          <p14:tracePt t="75928" x="1693863" y="4729163"/>
          <p14:tracePt t="75944" x="1679575" y="4729163"/>
          <p14:tracePt t="75960" x="1651000" y="4743450"/>
          <p14:tracePt t="75977" x="1585913" y="4743450"/>
          <p14:tracePt t="75994" x="1528763" y="4743450"/>
          <p14:tracePt t="76010" x="1471613" y="4757738"/>
          <p14:tracePt t="76027" x="1414463" y="4757738"/>
          <p14:tracePt t="76044" x="1328738" y="4772025"/>
          <p14:tracePt t="76060" x="1308100" y="4779963"/>
          <p14:tracePt t="76211" x="1308100" y="4786313"/>
          <p14:tracePt t="76260" x="1314450" y="4786313"/>
          <p14:tracePt t="76272" x="1322388" y="4786313"/>
          <p14:tracePt t="76280" x="1322388" y="4779963"/>
          <p14:tracePt t="76293" x="1336675" y="4772025"/>
          <p14:tracePt t="76310" x="1357313" y="4743450"/>
          <p14:tracePt t="76327" x="1422400" y="4694238"/>
          <p14:tracePt t="76344" x="1485900" y="4643438"/>
          <p14:tracePt t="76363" x="1536700" y="4608513"/>
          <p14:tracePt t="76378" x="1579563" y="4579938"/>
          <p14:tracePt t="76394" x="1608138" y="4557713"/>
          <p14:tracePt t="76410" x="1643063" y="4543425"/>
          <p14:tracePt t="76427" x="1671638" y="4522788"/>
          <p14:tracePt t="76443" x="1700213" y="4508500"/>
          <p14:tracePt t="76460" x="1722438" y="4494213"/>
          <p14:tracePt t="76476" x="1757363" y="4479925"/>
          <p14:tracePt t="76494" x="1771650" y="4471988"/>
          <p14:tracePt t="76510" x="1785938" y="4465638"/>
          <p14:tracePt t="76527" x="1793875" y="4451350"/>
          <p14:tracePt t="76529" x="1808163" y="4443413"/>
          <p14:tracePt t="76560" x="1822450" y="4437063"/>
          <p14:tracePt t="76577" x="1836738" y="4429125"/>
          <p14:tracePt t="76597" x="1857375" y="4429125"/>
          <p14:tracePt t="76609" x="1893888" y="4429125"/>
          <p14:tracePt t="76628" x="1928813" y="4429125"/>
          <p14:tracePt t="76645" x="1993900" y="4422775"/>
          <p14:tracePt t="76661" x="2008188" y="4422775"/>
          <p14:tracePt t="76677" x="2028825" y="4414838"/>
          <p14:tracePt t="76695" x="2043113" y="4408488"/>
          <p14:tracePt t="76728" x="2043113" y="4400550"/>
          <p14:tracePt t="76811" x="2036763" y="4400550"/>
          <p14:tracePt t="76817" x="2014538" y="4400550"/>
          <p14:tracePt t="76827" x="2008188" y="4400550"/>
          <p14:tracePt t="76847" x="1971675" y="4408488"/>
          <p14:tracePt t="76860" x="1914525" y="4429125"/>
          <p14:tracePt t="76877" x="1879600" y="4443413"/>
          <p14:tracePt t="76893" x="1828800" y="4457700"/>
          <p14:tracePt t="76913" x="1751013" y="4465638"/>
          <p14:tracePt t="76928" x="1722438" y="4479925"/>
          <p14:tracePt t="76946" x="1708150" y="4494213"/>
          <p14:tracePt t="76959" x="1693863" y="4500563"/>
          <p14:tracePt t="76976" x="1679575" y="4514850"/>
          <p14:tracePt t="76993" x="1651000" y="4529138"/>
          <p14:tracePt t="77010" x="1636713" y="4543425"/>
          <p14:tracePt t="77030" x="1614488" y="4565650"/>
          <p14:tracePt t="77045" x="1600200" y="4579938"/>
          <p14:tracePt t="77059" x="1593850" y="4586288"/>
          <p14:tracePt t="77077" x="1571625" y="4608513"/>
          <p14:tracePt t="77093" x="1557338" y="4614863"/>
          <p14:tracePt t="77110" x="1543050" y="4629150"/>
          <p14:tracePt t="77127" x="1528763" y="4643438"/>
          <p14:tracePt t="77143" x="1508125" y="4665663"/>
          <p14:tracePt t="77160" x="1500188" y="4679950"/>
          <p14:tracePt t="77176" x="1500188" y="4686300"/>
          <p14:tracePt t="77287" x="1493838" y="4686300"/>
          <p14:tracePt t="77295" x="1493838" y="4694238"/>
          <p14:tracePt t="77312" x="1493838" y="4708525"/>
          <p14:tracePt t="77317" x="1493838" y="4714875"/>
          <p14:tracePt t="77330" x="1493838" y="4722813"/>
          <p14:tracePt t="77346" x="1500188" y="4737100"/>
          <p14:tracePt t="77360" x="1514475" y="4751388"/>
          <p14:tracePt t="77377" x="1536700" y="4779963"/>
          <p14:tracePt t="77393" x="1543050" y="4800600"/>
          <p14:tracePt t="77413" x="1571625" y="4814888"/>
          <p14:tracePt t="77428" x="1600200" y="4829175"/>
          <p14:tracePt t="77444" x="1636713" y="4837113"/>
          <p14:tracePt t="77460" x="1679575" y="4837113"/>
          <p14:tracePt t="77476" x="1700213" y="4837113"/>
          <p14:tracePt t="77496" x="1779588" y="4851400"/>
          <p14:tracePt t="77511" x="1800225" y="4865688"/>
          <p14:tracePt t="77526" x="1908175" y="4872038"/>
          <p14:tracePt t="77528" x="1936750" y="4872038"/>
          <p14:tracePt t="77544" x="1971675" y="4872038"/>
          <p14:tracePt t="77560" x="2071688" y="4872038"/>
          <p14:tracePt t="77580" x="2100263" y="4872038"/>
          <p14:tracePt t="77594" x="2108200" y="4872038"/>
          <p14:tracePt t="77668" x="2114550" y="4872038"/>
          <p14:tracePt t="77679" x="2128838" y="4879975"/>
          <p14:tracePt t="77685" x="2143125" y="4879975"/>
          <p14:tracePt t="77695" x="2157413" y="4879975"/>
          <p14:tracePt t="77710" x="2179638" y="4879975"/>
          <p14:tracePt t="77727" x="2185988" y="4879975"/>
          <p14:tracePt t="77810" x="2193925" y="4879975"/>
          <p14:tracePt t="80043" x="2193925" y="4886325"/>
          <p14:tracePt t="81671" x="2193925" y="4894263"/>
          <p14:tracePt t="81733" x="2200275" y="4894263"/>
          <p14:tracePt t="81827" x="2208213" y="4894263"/>
          <p14:tracePt t="81913" x="2214563" y="4894263"/>
          <p14:tracePt t="81936" x="2222500" y="4894263"/>
          <p14:tracePt t="81949" x="2222500" y="4900613"/>
          <p14:tracePt t="81966" x="2228850" y="4908550"/>
          <p14:tracePt t="81982" x="2236788" y="4914900"/>
          <p14:tracePt t="81989" x="2243138" y="4922838"/>
          <p14:tracePt t="81999" x="2251075" y="4922838"/>
          <p14:tracePt t="82009" x="2265363" y="4929188"/>
          <p14:tracePt t="82025" x="2271713" y="4937125"/>
          <p14:tracePt t="82041" x="2279650" y="4951413"/>
          <p14:tracePt t="82059" x="2286000" y="4951413"/>
          <p14:tracePt t="82162" x="2286000" y="4957763"/>
          <p14:tracePt t="82288" x="2293938" y="4957763"/>
          <p14:tracePt t="82322" x="2308225" y="4957763"/>
          <p14:tracePt t="82333" x="2322513" y="4957763"/>
          <p14:tracePt t="82345" x="2343150" y="4957763"/>
          <p14:tracePt t="82357" x="2408238" y="4986338"/>
          <p14:tracePt t="82375" x="2493963" y="5000625"/>
          <p14:tracePt t="82392" x="2622550" y="5022850"/>
          <p14:tracePt t="82408" x="2779713" y="5043488"/>
          <p14:tracePt t="82425" x="2922588" y="5057775"/>
          <p14:tracePt t="82428" x="3036888" y="5100638"/>
          <p14:tracePt t="82442" x="3186113" y="5114925"/>
          <p14:tracePt t="82458" x="3365500" y="5137150"/>
          <p14:tracePt t="82474" x="3600450" y="5180013"/>
          <p14:tracePt t="82491" x="3779838" y="5222875"/>
          <p14:tracePt t="82508" x="4014788" y="5257800"/>
          <p14:tracePt t="82526" x="4214813" y="5314950"/>
          <p14:tracePt t="82541" x="4357688" y="5343525"/>
          <p14:tracePt t="82558" x="4514850" y="5372100"/>
          <p14:tracePt t="82575" x="4565650" y="5372100"/>
          <p14:tracePt t="82591" x="4572000" y="5372100"/>
          <p14:tracePt t="82685" x="4572000" y="5365750"/>
          <p14:tracePt t="82698" x="4572000" y="5357813"/>
          <p14:tracePt t="82716" x="4572000" y="5343525"/>
          <p14:tracePt t="82726" x="4565650" y="5343525"/>
          <p14:tracePt t="82732" x="4565650" y="5337175"/>
          <p14:tracePt t="82756" x="4565650" y="5329238"/>
          <p14:tracePt t="82787" x="4565650" y="5322888"/>
          <p14:tracePt t="82793" x="4565650" y="5314950"/>
          <p14:tracePt t="82822" x="4565650" y="5308600"/>
          <p14:tracePt t="82829" x="4586288" y="5300663"/>
          <p14:tracePt t="82842" x="4614863" y="5286375"/>
          <p14:tracePt t="82858" x="4637088" y="5272088"/>
          <p14:tracePt t="82875" x="4651375" y="5257800"/>
          <p14:tracePt t="82891" x="4657725" y="5257800"/>
          <p14:tracePt t="82908" x="4672013" y="5257800"/>
          <p14:tracePt t="82924" x="4686300" y="5257800"/>
          <p14:tracePt t="82929" x="4694238" y="5257800"/>
          <p14:tracePt t="82942" x="4708525" y="5257800"/>
          <p14:tracePt t="82958" x="4757738" y="5257800"/>
          <p14:tracePt t="82975" x="4800600" y="5257800"/>
          <p14:tracePt t="82992" x="4872038" y="5265738"/>
          <p14:tracePt t="83008" x="4957763" y="5265738"/>
          <p14:tracePt t="83025" x="5080000" y="5257800"/>
          <p14:tracePt t="83042" x="5186363" y="5257800"/>
          <p14:tracePt t="83058" x="5251450" y="5265738"/>
          <p14:tracePt t="83075" x="5314950" y="5286375"/>
          <p14:tracePt t="83092" x="5351463" y="5286375"/>
          <p14:tracePt t="83108" x="5414963" y="5294313"/>
          <p14:tracePt t="83125" x="5457825" y="5308600"/>
          <p14:tracePt t="83141" x="5529263" y="5308600"/>
          <p14:tracePt t="83158" x="5586413" y="5294313"/>
          <p14:tracePt t="83175" x="5665788" y="5286375"/>
          <p14:tracePt t="83193" x="5794375" y="5251450"/>
          <p14:tracePt t="83208" x="5843588" y="5251450"/>
          <p14:tracePt t="83225" x="5929313" y="5243513"/>
          <p14:tracePt t="83242" x="6008688" y="5243513"/>
          <p14:tracePt t="83258" x="6086475" y="5243513"/>
          <p14:tracePt t="83275" x="6165850" y="5251450"/>
          <p14:tracePt t="83291" x="6229350" y="5251450"/>
          <p14:tracePt t="83308" x="6329363" y="5265738"/>
          <p14:tracePt t="83325" x="6380163" y="5280025"/>
          <p14:tracePt t="83341" x="6429375" y="5286375"/>
          <p14:tracePt t="83358" x="6472238" y="5294313"/>
          <p14:tracePt t="83375" x="6565900" y="5300663"/>
          <p14:tracePt t="83391" x="6680200" y="5300663"/>
          <p14:tracePt t="83409" x="6772275" y="5300663"/>
          <p14:tracePt t="83424" x="6900863" y="5314950"/>
          <p14:tracePt t="83429" x="6929438" y="5314950"/>
          <p14:tracePt t="83441" x="7037388" y="5322888"/>
          <p14:tracePt t="83458" x="7115175" y="5337175"/>
          <p14:tracePt t="83474" x="7223125" y="5351463"/>
          <p14:tracePt t="83491" x="7272338" y="5351463"/>
          <p14:tracePt t="83508" x="7300913" y="5343525"/>
          <p14:tracePt t="83524" x="7343775" y="5343525"/>
          <p14:tracePt t="83545" x="7415213" y="5337175"/>
          <p14:tracePt t="83560" x="7494588" y="5329238"/>
          <p14:tracePt t="83575" x="7543800" y="5329238"/>
          <p14:tracePt t="83594" x="7643813" y="5300663"/>
          <p14:tracePt t="83609" x="7715250" y="5286375"/>
          <p14:tracePt t="83625" x="7743825" y="5286375"/>
          <p14:tracePt t="83641" x="7772400" y="5286375"/>
          <p14:tracePt t="83661" x="7800975" y="5286375"/>
          <p14:tracePt t="83677" x="7823200" y="5286375"/>
          <p14:tracePt t="83691" x="7851775" y="5272088"/>
          <p14:tracePt t="83709" x="7858125" y="5272088"/>
          <p14:tracePt t="83724" x="7858125" y="5265738"/>
          <p14:tracePt t="83741" x="7866063" y="5265738"/>
          <p14:tracePt t="83759" x="7866063" y="5257800"/>
          <p14:tracePt t="83774" x="7872413" y="5257800"/>
          <p14:tracePt t="83791" x="7900988" y="5257800"/>
          <p14:tracePt t="83809" x="7951788" y="5251450"/>
          <p14:tracePt t="83824" x="7986713" y="5243513"/>
          <p14:tracePt t="83841" x="8015288" y="5237163"/>
          <p14:tracePt t="83858" x="8029575" y="5237163"/>
          <p14:tracePt t="83876" x="8037513" y="5237163"/>
          <p14:tracePt t="85362" x="8029575" y="5237163"/>
          <p14:tracePt t="85371" x="8015288" y="5237163"/>
          <p14:tracePt t="85380" x="7986713" y="5237163"/>
          <p14:tracePt t="85394" x="7951788" y="5237163"/>
          <p14:tracePt t="85411" x="7858125" y="5243513"/>
          <p14:tracePt t="85428" x="7808913" y="5243513"/>
          <p14:tracePt t="85432" x="7729538" y="5237163"/>
          <p14:tracePt t="85446" x="7680325" y="5229225"/>
          <p14:tracePt t="85460" x="7594600" y="5229225"/>
          <p14:tracePt t="85478" x="7458075" y="5214938"/>
          <p14:tracePt t="85494" x="7323138" y="5214938"/>
          <p14:tracePt t="85511" x="7151688" y="5222875"/>
          <p14:tracePt t="85527" x="6986588" y="5237163"/>
          <p14:tracePt t="85546" x="6880225" y="5243513"/>
          <p14:tracePt t="85562" x="6737350" y="5243513"/>
          <p14:tracePt t="85578" x="6615113" y="5251450"/>
          <p14:tracePt t="85594" x="6451600" y="5280025"/>
          <p14:tracePt t="85610" x="6286500" y="5294313"/>
          <p14:tracePt t="85627" x="6143625" y="5300663"/>
          <p14:tracePt t="85644" x="5851525" y="5300663"/>
          <p14:tracePt t="85662" x="5651500" y="5308600"/>
          <p14:tracePt t="85678" x="5357813" y="5322888"/>
          <p14:tracePt t="85695" x="5072063" y="5357813"/>
          <p14:tracePt t="85711" x="4929188" y="5386388"/>
          <p14:tracePt t="85729" x="4737100" y="5422900"/>
          <p14:tracePt t="85744" x="4586288" y="5437188"/>
          <p14:tracePt t="85761" x="4408488" y="5437188"/>
          <p14:tracePt t="85778" x="4308475" y="5437188"/>
          <p14:tracePt t="85795" x="4214813" y="5437188"/>
          <p14:tracePt t="85812" x="4137025" y="5437188"/>
          <p14:tracePt t="85828" x="4014788" y="5429250"/>
          <p14:tracePt t="85847" x="3843338" y="5408613"/>
          <p14:tracePt t="85863" x="3722688" y="5380038"/>
          <p14:tracePt t="85883" x="3643313" y="5357813"/>
          <p14:tracePt t="85897" x="3579813" y="5337175"/>
          <p14:tracePt t="85913" x="3500438" y="5314950"/>
          <p14:tracePt t="85929" x="3408363" y="5300663"/>
          <p14:tracePt t="85933" x="3365500" y="5294313"/>
          <p14:tracePt t="85944" x="3286125" y="5257800"/>
          <p14:tracePt t="85962" x="3143250" y="5229225"/>
          <p14:tracePt t="85979" x="3036888" y="5200650"/>
          <p14:tracePt t="85997" x="2857500" y="5180013"/>
          <p14:tracePt t="86012" x="2743200" y="5165725"/>
          <p14:tracePt t="86032" x="2665413" y="5165725"/>
          <p14:tracePt t="86048" x="2586038" y="5165725"/>
          <p14:tracePt t="86064" x="2479675" y="5137150"/>
          <p14:tracePt t="86080" x="2393950" y="5114925"/>
          <p14:tracePt t="86097" x="2293938" y="5094288"/>
          <p14:tracePt t="86112" x="2200275" y="5094288"/>
          <p14:tracePt t="86129" x="2093913" y="5086350"/>
          <p14:tracePt t="86148" x="2022475" y="5086350"/>
          <p14:tracePt t="86167" x="1885950" y="5086350"/>
          <p14:tracePt t="86179" x="1857375" y="5086350"/>
          <p14:tracePt t="86195" x="1793875" y="5080000"/>
          <p14:tracePt t="86214" x="1700213" y="5080000"/>
          <p14:tracePt t="86234" x="1651000" y="5094288"/>
          <p14:tracePt t="86248" x="1622425" y="5122863"/>
          <p14:tracePt t="86265" x="1614488" y="5151438"/>
          <p14:tracePt t="86279" x="1608138" y="5165725"/>
          <p14:tracePt t="86297" x="1608138" y="5172075"/>
          <p14:tracePt t="86312" x="1608138" y="5186363"/>
          <p14:tracePt t="86331" x="1628775" y="5208588"/>
          <p14:tracePt t="86346" x="1651000" y="5208588"/>
          <p14:tracePt t="86365" x="1714500" y="5214938"/>
          <p14:tracePt t="86383" x="1771650" y="5222875"/>
          <p14:tracePt t="86398" x="1857375" y="5222875"/>
          <p14:tracePt t="86414" x="1914525" y="5229225"/>
          <p14:tracePt t="86431" x="1971675" y="5237163"/>
          <p14:tracePt t="86434" x="2008188" y="5251450"/>
          <p14:tracePt t="86447" x="2051050" y="5251450"/>
          <p14:tracePt t="86466" x="2165350" y="5286375"/>
          <p14:tracePt t="86481" x="2243138" y="5314950"/>
          <p14:tracePt t="86497" x="2322513" y="5329238"/>
          <p14:tracePt t="86513" x="2414588" y="5351463"/>
          <p14:tracePt t="86532" x="2508250" y="5357813"/>
          <p14:tracePt t="86547" x="2551113" y="5357813"/>
          <p14:tracePt t="86563" x="2593975" y="5357813"/>
          <p14:tracePt t="86580" x="2622550" y="5357813"/>
          <p14:tracePt t="86597" x="2628900" y="5357813"/>
          <p14:tracePt t="86700" x="2636838" y="5357813"/>
          <p14:tracePt t="86707" x="2643188" y="5351463"/>
          <p14:tracePt t="86725" x="2651125" y="5351463"/>
          <p14:tracePt t="86741" x="2657475" y="5351463"/>
          <p14:tracePt t="86748" x="2665413" y="5351463"/>
          <p14:tracePt t="86803" x="2671763" y="5351463"/>
          <p14:tracePt t="86818" x="2679700" y="5351463"/>
          <p14:tracePt t="86833" x="2686050" y="5351463"/>
          <p14:tracePt t="87466" x="2686050" y="5343525"/>
          <p14:tracePt t="87473" x="2686050" y="5337175"/>
          <p14:tracePt t="87482" x="2679700" y="5329238"/>
          <p14:tracePt t="87499" x="2657475" y="5308600"/>
          <p14:tracePt t="87516" x="2636838" y="5286375"/>
          <p14:tracePt t="87533" x="2608263" y="5265738"/>
          <p14:tracePt t="87534" x="2593975" y="5251450"/>
          <p14:tracePt t="87550" x="2571750" y="5229225"/>
          <p14:tracePt t="87566" x="2522538" y="5194300"/>
          <p14:tracePt t="87583" x="2500313" y="5165725"/>
          <p14:tracePt t="87599" x="2486025" y="5129213"/>
          <p14:tracePt t="87616" x="2465388" y="5086350"/>
          <p14:tracePt t="87632" x="2443163" y="5037138"/>
          <p14:tracePt t="87649" x="2414588" y="4979988"/>
          <p14:tracePt t="87667" x="2379663" y="4837113"/>
          <p14:tracePt t="87683" x="2365375" y="4800600"/>
          <p14:tracePt t="87701" x="2343150" y="4786313"/>
          <p14:tracePt t="87716" x="2343150" y="4772025"/>
          <p14:tracePt t="87733" x="2336800" y="4757738"/>
          <p14:tracePt t="87750" x="2328863" y="4743450"/>
          <p14:tracePt t="87766" x="2328863" y="4737100"/>
          <p14:tracePt t="87783" x="2308225" y="4679950"/>
          <p14:tracePt t="87785" x="2308225" y="4665663"/>
          <p14:tracePt t="87800" x="2293938" y="4622800"/>
          <p14:tracePt t="87817" x="2286000" y="4551363"/>
          <p14:tracePt t="87833" x="2286000" y="4500563"/>
          <p14:tracePt t="87851" x="2293938" y="4457700"/>
          <p14:tracePt t="87867" x="2293938" y="4408488"/>
          <p14:tracePt t="87885" x="2300288" y="4357688"/>
          <p14:tracePt t="87900" x="2300288" y="4322763"/>
          <p14:tracePt t="87916" x="2300288" y="4308475"/>
          <p14:tracePt t="87935" x="2300288" y="4300538"/>
          <p14:tracePt t="87940" x="2300288" y="4294188"/>
          <p14:tracePt t="87967" x="2300288" y="4279900"/>
          <p14:tracePt t="87984" x="2300288" y="4271963"/>
          <p14:tracePt t="88000" x="2300288" y="4265613"/>
          <p14:tracePt t="88018" x="2308225" y="4257675"/>
          <p14:tracePt t="88375" x="2300288" y="4257675"/>
          <p14:tracePt t="88379" x="2293938" y="4271963"/>
          <p14:tracePt t="88388" x="2279650" y="4279900"/>
          <p14:tracePt t="88401" x="2271713" y="4286250"/>
          <p14:tracePt t="88418" x="2222500" y="4337050"/>
          <p14:tracePt t="88435" x="2185988" y="4371975"/>
          <p14:tracePt t="88452" x="2143125" y="4394200"/>
          <p14:tracePt t="88469" x="2108200" y="4422775"/>
          <p14:tracePt t="88484" x="2065338" y="4443413"/>
          <p14:tracePt t="88502" x="1979613" y="4494213"/>
          <p14:tracePt t="88518" x="1893888" y="4537075"/>
          <p14:tracePt t="88535" x="1779588" y="4586288"/>
          <p14:tracePt t="88553" x="1700213" y="4614863"/>
          <p14:tracePt t="88568" x="1643063" y="4637088"/>
          <p14:tracePt t="88584" x="1600200" y="4643438"/>
          <p14:tracePt t="88602" x="1585913" y="4657725"/>
          <p14:tracePt t="88618" x="1557338" y="4672013"/>
          <p14:tracePt t="88635" x="1528763" y="4686300"/>
          <p14:tracePt t="88652" x="1479550" y="4714875"/>
          <p14:tracePt t="88668" x="1457325" y="4751388"/>
          <p14:tracePt t="88685" x="1422400" y="4772025"/>
          <p14:tracePt t="88703" x="1414463" y="4779963"/>
          <p14:tracePt t="88719" x="1408113" y="4779963"/>
          <p14:tracePt t="88736" x="1400175" y="4779963"/>
          <p14:tracePt t="88752" x="1393825" y="4786313"/>
          <p14:tracePt t="88976" x="1393825" y="4794250"/>
          <p14:tracePt t="89021" x="1408113" y="4800600"/>
          <p14:tracePt t="89028" x="1422400" y="4800600"/>
          <p14:tracePt t="89037" x="1465263" y="4822825"/>
          <p14:tracePt t="89053" x="1543050" y="4857750"/>
          <p14:tracePt t="89069" x="1622425" y="4886325"/>
          <p14:tracePt t="89086" x="1708150" y="4914900"/>
          <p14:tracePt t="89105" x="1793875" y="4965700"/>
          <p14:tracePt t="89121" x="1843088" y="5000625"/>
          <p14:tracePt t="89139" x="1885950" y="5022850"/>
          <p14:tracePt t="89154" x="1928813" y="5043488"/>
          <p14:tracePt t="89170" x="1979613" y="5065713"/>
          <p14:tracePt t="89187" x="2036763" y="5080000"/>
          <p14:tracePt t="89203" x="2079625" y="5094288"/>
          <p14:tracePt t="89220" x="2143125" y="5100638"/>
          <p14:tracePt t="89236" x="2193925" y="5114925"/>
          <p14:tracePt t="89255" x="2243138" y="5129213"/>
          <p14:tracePt t="89270" x="2251075" y="5137150"/>
          <p14:tracePt t="89288" x="2257425" y="5143500"/>
          <p14:tracePt t="89303" x="2257425" y="5151438"/>
          <p14:tracePt t="89320" x="2265363" y="5165725"/>
          <p14:tracePt t="89337" x="2265363" y="5180013"/>
          <p14:tracePt t="89339" x="2271713" y="5180013"/>
          <p14:tracePt t="89354" x="2300288" y="5200650"/>
          <p14:tracePt t="89370" x="2322513" y="5214938"/>
          <p14:tracePt t="89387" x="2357438" y="5229225"/>
          <p14:tracePt t="89404" x="2393950" y="5243513"/>
          <p14:tracePt t="89420" x="2414588" y="5257800"/>
          <p14:tracePt t="89425" x="2428875" y="5257800"/>
          <p14:tracePt t="89437" x="2443163" y="5257800"/>
          <p14:tracePt t="89453" x="2471738" y="5272088"/>
          <p14:tracePt t="89471" x="2479675" y="5272088"/>
          <p14:tracePt t="89488" x="2500313" y="5272088"/>
          <p14:tracePt t="89505" x="2508250" y="5280025"/>
          <p14:tracePt t="89520" x="2514600" y="5286375"/>
          <p14:tracePt t="89537" x="2543175" y="5300663"/>
          <p14:tracePt t="89554" x="2571750" y="5300663"/>
          <p14:tracePt t="89570" x="2608263" y="5314950"/>
          <p14:tracePt t="89587" x="2651125" y="5322888"/>
          <p14:tracePt t="89604" x="2686050" y="5322888"/>
          <p14:tracePt t="93263" x="2700338" y="5322888"/>
          <p14:tracePt t="93270" x="2708275" y="5322888"/>
          <p14:tracePt t="93279" x="2722563" y="5322888"/>
          <p14:tracePt t="93297" x="2736850" y="5329238"/>
          <p14:tracePt t="93313" x="2751138" y="5329238"/>
          <p14:tracePt t="93331" x="2779713" y="5329238"/>
          <p14:tracePt t="93348" x="2786063" y="5329238"/>
          <p14:tracePt t="93367" x="2794000" y="5329238"/>
          <p14:tracePt t="93385" x="2800350" y="5329238"/>
          <p14:tracePt t="97230" x="2794000" y="5329238"/>
          <p14:tracePt t="97976" x="2786063" y="5329238"/>
          <p14:tracePt t="97990" x="2779713" y="5329238"/>
          <p14:tracePt t="98009" x="2771775" y="5329238"/>
          <p14:tracePt t="98014" x="2765425" y="5329238"/>
          <p14:tracePt t="98036" x="2757488" y="5329238"/>
          <p14:tracePt t="98059" x="2751138" y="5322888"/>
          <p14:tracePt t="98119" x="2743200" y="5322888"/>
          <p14:tracePt t="98161" x="2736850" y="5322888"/>
          <p14:tracePt t="98176" x="2728913" y="5322888"/>
          <p14:tracePt t="98189" x="2722563" y="5322888"/>
          <p14:tracePt t="98206" x="2714625" y="5322888"/>
          <p14:tracePt t="98212" x="2714625" y="5314950"/>
          <p14:tracePt t="98331" x="2708275" y="5314950"/>
          <p14:tracePt t="98918" x="2700338" y="5314950"/>
          <p14:tracePt t="98926" x="2700338" y="5322888"/>
          <p14:tracePt t="98935" x="2693988" y="5322888"/>
          <p14:tracePt t="98946" x="2693988" y="5329238"/>
          <p14:tracePt t="98962" x="2686050" y="5329238"/>
          <p14:tracePt t="98980" x="2686050" y="5337175"/>
          <p14:tracePt t="98995" x="2679700" y="5343525"/>
          <p14:tracePt t="99011" x="2657475" y="5351463"/>
          <p14:tracePt t="99027" x="2651125" y="5357813"/>
          <p14:tracePt t="99044" x="2643188" y="5372100"/>
          <p14:tracePt t="99060" x="2628900" y="5380038"/>
          <p14:tracePt t="99081" x="2614613" y="5422900"/>
          <p14:tracePt t="99095" x="2608263" y="5443538"/>
          <p14:tracePt t="99111" x="2593975" y="5500688"/>
          <p14:tracePt t="99127" x="2579688" y="5586413"/>
          <p14:tracePt t="99145" x="2565400" y="5643563"/>
          <p14:tracePt t="99160" x="2551113" y="5700713"/>
          <p14:tracePt t="99180" x="2543175" y="5722938"/>
          <p14:tracePt t="99200" x="2536825" y="5765800"/>
          <p14:tracePt t="99213" x="2536825" y="5786438"/>
          <p14:tracePt t="99230" x="2528888" y="5794375"/>
          <p14:tracePt t="99246" x="2528888" y="5800725"/>
          <p14:tracePt t="99262" x="2528888" y="5815013"/>
          <p14:tracePt t="99277" x="2528888" y="5837238"/>
          <p14:tracePt t="99296" x="2528888" y="5857875"/>
          <p14:tracePt t="99311" x="2528888" y="5880100"/>
          <p14:tracePt t="99329" x="2528888" y="5894388"/>
          <p14:tracePt t="99345" x="2528888" y="5922963"/>
          <p14:tracePt t="99361" x="2528888" y="5951538"/>
          <p14:tracePt t="99381" x="2528888" y="5986463"/>
          <p14:tracePt t="99397" x="2528888" y="6022975"/>
          <p14:tracePt t="99412" x="2528888" y="6043613"/>
          <p14:tracePt t="99428" x="2528888" y="6051550"/>
          <p14:tracePt t="99514" x="2536825" y="6051550"/>
          <p14:tracePt t="99535" x="2536825" y="6043613"/>
          <p14:tracePt t="99551" x="2536825" y="6037263"/>
          <p14:tracePt t="99583" x="2536825" y="6029325"/>
          <p14:tracePt t="99664" x="2536825" y="6022975"/>
          <p14:tracePt t="99722" x="2536825" y="6015038"/>
          <p14:tracePt t="99862" x="2536825" y="6008688"/>
          <p14:tracePt t="99959" x="2536825" y="6000750"/>
          <p14:tracePt t="100316" x="2536825" y="5994400"/>
          <p14:tracePt t="100366" x="2528888" y="5994400"/>
          <p14:tracePt t="100385" x="2528888" y="5980113"/>
          <p14:tracePt t="101746" x="2528888" y="5972175"/>
          <p14:tracePt t="101768" x="2522538" y="5972175"/>
          <p14:tracePt t="103635" x="2514600" y="5965825"/>
          <p14:tracePt t="103824" x="2514600" y="5957888"/>
          <p14:tracePt t="104135" x="2508250" y="5951538"/>
          <p14:tracePt t="105847" x="2508250" y="5937250"/>
          <p14:tracePt t="105853" x="2500313" y="5922963"/>
          <p14:tracePt t="105867" x="2486025" y="5915025"/>
          <p14:tracePt t="105884" x="2451100" y="5886450"/>
          <p14:tracePt t="105901" x="2443163" y="5851525"/>
          <p14:tracePt t="105918" x="2422525" y="5822950"/>
          <p14:tracePt t="105936" x="2408238" y="5794375"/>
          <p14:tracePt t="105940" x="2400300" y="5780088"/>
          <p14:tracePt t="105951" x="2400300" y="5765800"/>
          <p14:tracePt t="105969" x="2386013" y="5751513"/>
          <p14:tracePt t="105984" x="2371725" y="5722938"/>
          <p14:tracePt t="106001" x="2365375" y="5700713"/>
          <p14:tracePt t="106019" x="2357438" y="5680075"/>
          <p14:tracePt t="106035" x="2343150" y="5657850"/>
          <p14:tracePt t="106052" x="2336800" y="5637213"/>
          <p14:tracePt t="106068" x="2322513" y="5600700"/>
          <p14:tracePt t="106085" x="2314575" y="5586413"/>
          <p14:tracePt t="106101" x="2293938" y="5565775"/>
          <p14:tracePt t="106119" x="2265363" y="5522913"/>
          <p14:tracePt t="106135" x="2257425" y="5500688"/>
          <p14:tracePt t="106152" x="2257425" y="5494338"/>
          <p14:tracePt t="106168" x="2251075" y="5480050"/>
          <p14:tracePt t="106185" x="2251075" y="5472113"/>
          <p14:tracePt t="106202" x="2243138" y="5457825"/>
          <p14:tracePt t="106219" x="2236788" y="5443538"/>
          <p14:tracePt t="106235" x="2222500" y="5414963"/>
          <p14:tracePt t="106252" x="2222500" y="5394325"/>
          <p14:tracePt t="106268" x="2222500" y="5372100"/>
          <p14:tracePt t="106286" x="2222500" y="5357813"/>
          <p14:tracePt t="106302" x="2214563" y="5329238"/>
          <p14:tracePt t="106320" x="2208213" y="5308600"/>
          <p14:tracePt t="106337" x="2193925" y="5280025"/>
          <p14:tracePt t="106352" x="2185988" y="5257800"/>
          <p14:tracePt t="106369" x="2185988" y="5251450"/>
          <p14:tracePt t="106386" x="2179638" y="5237163"/>
          <p14:tracePt t="106403" x="2179638" y="5222875"/>
          <p14:tracePt t="106419" x="2179638" y="5208588"/>
          <p14:tracePt t="106436" x="2179638" y="5200650"/>
          <p14:tracePt t="106454" x="2171700" y="5194300"/>
          <p14:tracePt t="106471" x="2171700" y="5180013"/>
          <p14:tracePt t="106486" x="2151063" y="5157788"/>
          <p14:tracePt t="106503" x="2136775" y="5122863"/>
          <p14:tracePt t="106520" x="2122488" y="5094288"/>
          <p14:tracePt t="106537" x="2108200" y="5037138"/>
          <p14:tracePt t="106554" x="2100263" y="4994275"/>
          <p14:tracePt t="106570" x="2093913" y="4943475"/>
          <p14:tracePt t="106587" x="2093913" y="4922838"/>
          <p14:tracePt t="106605" x="2093913" y="4894263"/>
          <p14:tracePt t="106620" x="2108200" y="4865688"/>
          <p14:tracePt t="106637" x="2114550" y="4843463"/>
          <p14:tracePt t="106654" x="2114550" y="4822825"/>
          <p14:tracePt t="106671" x="2122488" y="4772025"/>
          <p14:tracePt t="106688" x="2128838" y="4672013"/>
          <p14:tracePt t="106704" x="2128838" y="4637088"/>
          <p14:tracePt t="106721" x="2128838" y="4608513"/>
          <p14:tracePt t="106738" x="2128838" y="4579938"/>
          <p14:tracePt t="106755" x="2136775" y="4565650"/>
          <p14:tracePt t="106771" x="2143125" y="4557713"/>
          <p14:tracePt t="106788" x="2143125" y="4551363"/>
          <p14:tracePt t="106805" x="2157413" y="4522788"/>
          <p14:tracePt t="106821" x="2157413" y="4500563"/>
          <p14:tracePt t="106838" x="2157413" y="4465638"/>
          <p14:tracePt t="106855" x="2171700" y="4414838"/>
          <p14:tracePt t="106872" x="2171700" y="4379913"/>
          <p14:tracePt t="106889" x="2171700" y="4329113"/>
          <p14:tracePt t="106907" x="2171700" y="4300538"/>
          <p14:tracePt t="106923" x="2171700" y="4294188"/>
          <p14:tracePt t="106940" x="2179638" y="4294188"/>
          <p14:tracePt t="106956" x="2179638" y="4286250"/>
          <p14:tracePt t="107001" x="2179638" y="4271963"/>
          <p14:tracePt t="107026" x="2179638" y="4265613"/>
          <p14:tracePt t="107034" x="2179638" y="4257675"/>
          <p14:tracePt t="107042" x="2185988" y="4257675"/>
          <p14:tracePt t="107056" x="2185988" y="4243388"/>
          <p14:tracePt t="107073" x="2193925" y="4237038"/>
          <p14:tracePt t="107089" x="2208213" y="4229100"/>
          <p14:tracePt t="107107" x="2214563" y="4229100"/>
          <p14:tracePt t="107260" x="2214563" y="4222750"/>
          <p14:tracePt t="107383" x="2214563" y="4237038"/>
          <p14:tracePt t="107393" x="2214563" y="4265613"/>
          <p14:tracePt t="107399" x="2222500" y="4329113"/>
          <p14:tracePt t="107408" x="2222500" y="4386263"/>
          <p14:tracePt t="107425" x="2222500" y="4514850"/>
          <p14:tracePt t="107430" x="2222500" y="4557713"/>
          <p14:tracePt t="107442" x="2214563" y="4614863"/>
          <p14:tracePt t="107460" x="2214563" y="4743450"/>
          <p14:tracePt t="107476" x="2214563" y="4857750"/>
          <p14:tracePt t="107492" x="2222500" y="5000625"/>
          <p14:tracePt t="107509" x="2222500" y="5072063"/>
          <p14:tracePt t="107525" x="2228850" y="5165725"/>
          <p14:tracePt t="107542" x="2236788" y="5294313"/>
          <p14:tracePt t="107559" x="2243138" y="5400675"/>
          <p14:tracePt t="107575" x="2243138" y="5494338"/>
          <p14:tracePt t="107594" x="2243138" y="5557838"/>
          <p14:tracePt t="107610" x="2251075" y="5580063"/>
          <p14:tracePt t="107611" x="2251075" y="5594350"/>
          <p14:tracePt t="107627" x="2257425" y="5629275"/>
          <p14:tracePt t="107644" x="2257425" y="5672138"/>
          <p14:tracePt t="107659" x="2265363" y="5722938"/>
          <p14:tracePt t="107677" x="2265363" y="5780088"/>
          <p14:tracePt t="107693" x="2271713" y="5851525"/>
          <p14:tracePt t="107710" x="2293938" y="5937250"/>
          <p14:tracePt t="107726" x="2300288" y="5957888"/>
          <p14:tracePt t="107743" x="2300288" y="6029325"/>
          <p14:tracePt t="107760" x="2300288" y="6051550"/>
          <p14:tracePt t="107777" x="2308225" y="6065838"/>
          <p14:tracePt t="107794" x="2308225" y="6072188"/>
          <p14:tracePt t="107810" x="2308225" y="6080125"/>
          <p14:tracePt t="107827" x="2314575" y="6086475"/>
          <p14:tracePt t="107846" x="2314575" y="6094413"/>
          <p14:tracePt t="107878" x="2322513" y="6094413"/>
          <p14:tracePt t="107995" x="2322513" y="6086475"/>
          <p14:tracePt t="108002" x="2328863" y="6086475"/>
          <p14:tracePt t="108034" x="2328863" y="6080125"/>
          <p14:tracePt t="108041" x="2328863" y="6072188"/>
          <p14:tracePt t="108048" x="2343150" y="6072188"/>
          <p14:tracePt t="108063" x="2351088" y="6065838"/>
          <p14:tracePt t="108079" x="2365375" y="6051550"/>
          <p14:tracePt t="108096" x="2379663" y="6043613"/>
          <p14:tracePt t="108113" x="2386013" y="6043613"/>
          <p14:tracePt t="108129" x="2386013" y="6037263"/>
          <p14:tracePt t="108146" x="2386013" y="6029325"/>
          <p14:tracePt t="108162" x="2393950" y="6029325"/>
          <p14:tracePt t="108220" x="2400300" y="6029325"/>
          <p14:tracePt t="108236" x="2400300" y="6022975"/>
          <p14:tracePt t="108243" x="2408238" y="6022975"/>
          <p14:tracePt t="108362" x="2414588" y="6022975"/>
          <p14:tracePt t="109752" x="2414588" y="6015038"/>
          <p14:tracePt t="109767" x="2414588" y="6000750"/>
          <p14:tracePt t="109775" x="2414588" y="5994400"/>
          <p14:tracePt t="109787" x="2414588" y="5965825"/>
          <p14:tracePt t="109804" x="2400300" y="5772150"/>
          <p14:tracePt t="109821" x="2351088" y="5637213"/>
          <p14:tracePt t="109837" x="2343150" y="5543550"/>
          <p14:tracePt t="109856" x="2328863" y="5480050"/>
          <p14:tracePt t="109871" x="2308225" y="5451475"/>
          <p14:tracePt t="109887" x="2308225" y="5422900"/>
          <p14:tracePt t="109904" x="2293938" y="5365750"/>
          <p14:tracePt t="109921" x="2279650" y="5286375"/>
          <p14:tracePt t="109922" x="2279650" y="5265738"/>
          <p14:tracePt t="109938" x="2271713" y="5214938"/>
          <p14:tracePt t="109955" x="2265363" y="5180013"/>
          <p14:tracePt t="109971" x="2243138" y="5143500"/>
          <p14:tracePt t="109989" x="2228850" y="5122863"/>
          <p14:tracePt t="110007" x="2214563" y="5122863"/>
          <p14:tracePt t="110022" x="2208213" y="5108575"/>
          <p14:tracePt t="110038" x="2185988" y="5108575"/>
          <p14:tracePt t="110056" x="2157413" y="5108575"/>
          <p14:tracePt t="110072" x="2093913" y="5108575"/>
          <p14:tracePt t="110088" x="2036763" y="5108575"/>
          <p14:tracePt t="110106" x="1979613" y="5108575"/>
          <p14:tracePt t="110122" x="1893888" y="5094288"/>
          <p14:tracePt t="110139" x="1822450" y="5072063"/>
          <p14:tracePt t="110156" x="1679575" y="5037138"/>
          <p14:tracePt t="110172" x="1636713" y="5014913"/>
          <p14:tracePt t="110190" x="1608138" y="5000625"/>
          <p14:tracePt t="110205" x="1579563" y="4994275"/>
          <p14:tracePt t="110223" x="1571625" y="4986338"/>
          <p14:tracePt t="110240" x="1550988" y="4979988"/>
          <p14:tracePt t="110257" x="1514475" y="4957763"/>
          <p14:tracePt t="110274" x="1465263" y="4943475"/>
          <p14:tracePt t="110290" x="1436688" y="4937125"/>
          <p14:tracePt t="110307" x="1428750" y="4929188"/>
          <p14:tracePt t="110346" x="1428750" y="4922838"/>
          <p14:tracePt t="110367" x="1428750" y="4914900"/>
          <p14:tracePt t="110377" x="1428750" y="4908550"/>
          <p14:tracePt t="110393" x="1428750" y="4900613"/>
          <p14:tracePt t="110831" x="1428750" y="4894263"/>
          <p14:tracePt t="110839" x="1443038" y="4886325"/>
          <p14:tracePt t="110851" x="1471613" y="4879975"/>
          <p14:tracePt t="110859" x="1493838" y="4865688"/>
          <p14:tracePt t="110876" x="1593850" y="4822825"/>
          <p14:tracePt t="110893" x="1665288" y="4765675"/>
          <p14:tracePt t="110910" x="1765300" y="4714875"/>
          <p14:tracePt t="110927" x="1871663" y="4679950"/>
          <p14:tracePt t="110943" x="2000250" y="4651375"/>
          <p14:tracePt t="110961" x="2143125" y="4614863"/>
          <p14:tracePt t="110977" x="2208213" y="4586288"/>
          <p14:tracePt t="110994" x="2251075" y="4579938"/>
          <p14:tracePt t="111010" x="2279650" y="4557713"/>
          <p14:tracePt t="111028" x="2293938" y="4551363"/>
          <p14:tracePt t="111043" x="2300288" y="4551363"/>
          <p14:tracePt t="111064" x="2300288" y="4543425"/>
          <p14:tracePt t="111097" x="2308225" y="4529138"/>
          <p14:tracePt t="111112" x="2308225" y="4514850"/>
          <p14:tracePt t="111128" x="2308225" y="4494213"/>
          <p14:tracePt t="111145" x="2308225" y="4465638"/>
          <p14:tracePt t="111161" x="2314575" y="4437063"/>
          <p14:tracePt t="111178" x="2314575" y="4365625"/>
          <p14:tracePt t="111194" x="2314575" y="4314825"/>
          <p14:tracePt t="111212" x="2314575" y="4300538"/>
          <p14:tracePt t="111246" x="2314575" y="4294188"/>
          <p14:tracePt t="111287" x="2314575" y="4286250"/>
          <p14:tracePt t="111297" x="2308225" y="4286250"/>
          <p14:tracePt t="111306" x="2308225" y="4279900"/>
          <p14:tracePt t="111315" x="2308225" y="4271963"/>
          <p14:tracePt t="111329" x="2308225" y="4265613"/>
          <p14:tracePt t="111500" x="2300288" y="4265613"/>
          <p14:tracePt t="111510" x="2293938" y="4265613"/>
          <p14:tracePt t="111519" x="2279650" y="4265613"/>
          <p14:tracePt t="111529" x="2265363" y="4265613"/>
          <p14:tracePt t="111547" x="2228850" y="4271963"/>
          <p14:tracePt t="111563" x="2222500" y="4271963"/>
          <p14:tracePt t="111581" x="2208213" y="4271963"/>
          <p14:tracePt t="111597" x="2179638" y="4271963"/>
          <p14:tracePt t="111616" x="2143125" y="4286250"/>
          <p14:tracePt t="111635" x="2079625" y="4308475"/>
          <p14:tracePt t="111650" x="2043113" y="4329113"/>
          <p14:tracePt t="111664" x="2014538" y="4343400"/>
          <p14:tracePt t="111681" x="1914525" y="4379913"/>
          <p14:tracePt t="111697" x="1879600" y="4394200"/>
          <p14:tracePt t="111714" x="1857375" y="4394200"/>
          <p14:tracePt t="111731" x="1836738" y="4408488"/>
          <p14:tracePt t="111748" x="1800225" y="4422775"/>
          <p14:tracePt t="111764" x="1736725" y="4471988"/>
          <p14:tracePt t="111782" x="1700213" y="4494213"/>
          <p14:tracePt t="111797" x="1665288" y="4508500"/>
          <p14:tracePt t="111815" x="1622425" y="4508500"/>
          <p14:tracePt t="111831" x="1585913" y="4508500"/>
          <p14:tracePt t="111848" x="1550988" y="4522788"/>
          <p14:tracePt t="111864" x="1493838" y="4543425"/>
          <p14:tracePt t="111882" x="1450975" y="4572000"/>
          <p14:tracePt t="111898" x="1428750" y="4586288"/>
          <p14:tracePt t="111916" x="1414463" y="4608513"/>
          <p14:tracePt t="111931" x="1393825" y="4643438"/>
          <p14:tracePt t="111949" x="1379538" y="4665663"/>
          <p14:tracePt t="111965" x="1371600" y="4694238"/>
          <p14:tracePt t="111984" x="1365250" y="4714875"/>
          <p14:tracePt t="112456" x="1365250" y="4722813"/>
          <p14:tracePt t="112510" x="1379538" y="4729163"/>
          <p14:tracePt t="112519" x="1385888" y="4737100"/>
          <p14:tracePt t="112523" x="1393825" y="4743450"/>
          <p14:tracePt t="112534" x="1400175" y="4757738"/>
          <p14:tracePt t="112552" x="1422400" y="4779963"/>
          <p14:tracePt t="112572" x="1450975" y="4814888"/>
          <p14:tracePt t="112587" x="1485900" y="4857750"/>
          <p14:tracePt t="112605" x="1550988" y="4943475"/>
          <p14:tracePt t="112619" x="1571625" y="4965700"/>
          <p14:tracePt t="112635" x="1608138" y="4986338"/>
          <p14:tracePt t="112652" x="1622425" y="5000625"/>
          <p14:tracePt t="112669" x="1628775" y="5022850"/>
          <p14:tracePt t="112685" x="1628775" y="5029200"/>
          <p14:tracePt t="112703" x="1636713" y="5051425"/>
          <p14:tracePt t="112719" x="1636713" y="5065713"/>
          <p14:tracePt t="112737" x="1665288" y="5122863"/>
          <p14:tracePt t="112755" x="1679575" y="5157788"/>
          <p14:tracePt t="112772" x="1693863" y="5194300"/>
          <p14:tracePt t="112788" x="1714500" y="5237163"/>
          <p14:tracePt t="112802" x="1722438" y="5280025"/>
          <p14:tracePt t="112820" x="1751013" y="5329238"/>
          <p14:tracePt t="112838" x="1771650" y="5351463"/>
          <p14:tracePt t="112855" x="1779588" y="5394325"/>
          <p14:tracePt t="112870" x="1808163" y="5422900"/>
          <p14:tracePt t="112887" x="1822450" y="5443538"/>
          <p14:tracePt t="112903" x="1843088" y="5465763"/>
          <p14:tracePt t="112924" x="1857375" y="5494338"/>
          <p14:tracePt t="112941" x="1865313" y="5508625"/>
          <p14:tracePt t="112954" x="1885950" y="5537200"/>
          <p14:tracePt t="112970" x="1900238" y="5557838"/>
          <p14:tracePt t="112989" x="1922463" y="5586413"/>
          <p14:tracePt t="113004" x="1943100" y="5614988"/>
          <p14:tracePt t="113021" x="1971675" y="5651500"/>
          <p14:tracePt t="113038" x="2000250" y="5700713"/>
          <p14:tracePt t="113054" x="2028825" y="5722938"/>
          <p14:tracePt t="113071" x="2043113" y="5751513"/>
          <p14:tracePt t="113087" x="2071688" y="5786438"/>
          <p14:tracePt t="113105" x="2085975" y="5786438"/>
          <p14:tracePt t="113121" x="2100263" y="5808663"/>
          <p14:tracePt t="113138" x="2122488" y="5822950"/>
          <p14:tracePt t="113156" x="2151063" y="5837238"/>
          <p14:tracePt t="113172" x="2151063" y="5843588"/>
          <p14:tracePt t="113188" x="2171700" y="5851525"/>
          <p14:tracePt t="113206" x="2185988" y="5857875"/>
          <p14:tracePt t="113222" x="2193925" y="5857875"/>
          <p14:tracePt t="113239" x="2193925" y="5865813"/>
          <p14:tracePt t="113299" x="2193925" y="5872163"/>
          <p14:tracePt t="113315" x="2200275" y="5872163"/>
          <p14:tracePt t="113338" x="2208213" y="5880100"/>
          <p14:tracePt t="113347" x="2214563" y="5886450"/>
          <p14:tracePt t="113364" x="2222500" y="5886450"/>
          <p14:tracePt t="113374" x="2228850" y="5886450"/>
          <p14:tracePt t="113390" x="2236788" y="5886450"/>
          <p14:tracePt t="113426" x="2236788" y="5894388"/>
          <p14:tracePt t="113566" x="2243138" y="5894388"/>
          <p14:tracePt t="113634" x="2251075" y="5894388"/>
          <p14:tracePt t="113692" x="2257425" y="5894388"/>
          <p14:tracePt t="113705" x="2265363" y="5894388"/>
          <p14:tracePt t="113711" x="2271713" y="5900738"/>
          <p14:tracePt t="113728" x="2286000" y="5900738"/>
          <p14:tracePt t="113744" x="2300288" y="5900738"/>
          <p14:tracePt t="113758" x="2314575" y="5900738"/>
          <p14:tracePt t="113776" x="2328863" y="5900738"/>
          <p14:tracePt t="113791" x="2336800" y="5900738"/>
          <p14:tracePt t="113808" x="2343150" y="5900738"/>
          <p14:tracePt t="113824" x="2351088" y="5900738"/>
          <p14:tracePt t="113841" x="2357438" y="5900738"/>
          <p14:tracePt t="113859" x="2379663" y="5900738"/>
          <p14:tracePt t="113875" x="2386013" y="5900738"/>
          <p14:tracePt t="113892" x="2393950" y="5900738"/>
          <p14:tracePt t="114689" x="2400300" y="5900738"/>
          <p14:tracePt t="114696" x="2408238" y="5908675"/>
          <p14:tracePt t="114707" x="2422525" y="5915025"/>
          <p14:tracePt t="114712" x="2436813" y="5922963"/>
          <p14:tracePt t="114730" x="2479675" y="5929313"/>
          <p14:tracePt t="114746" x="2500313" y="5929313"/>
          <p14:tracePt t="114763" x="2543175" y="5937250"/>
          <p14:tracePt t="114781" x="2608263" y="5943600"/>
          <p14:tracePt t="114799" x="2657475" y="5943600"/>
          <p14:tracePt t="114814" x="2700338" y="5929313"/>
          <p14:tracePt t="114831" x="2765425" y="5915025"/>
          <p14:tracePt t="114847" x="2822575" y="5894388"/>
          <p14:tracePt t="114863" x="2851150" y="5886450"/>
          <p14:tracePt t="114881" x="2908300" y="5843588"/>
          <p14:tracePt t="114897" x="2965450" y="5815013"/>
          <p14:tracePt t="114914" x="3057525" y="5743575"/>
          <p14:tracePt t="114931" x="3143250" y="5680075"/>
          <p14:tracePt t="114948" x="3200400" y="5665788"/>
          <p14:tracePt t="114965" x="3236913" y="5651500"/>
          <p14:tracePt t="114984" x="3371850" y="5643563"/>
          <p14:tracePt t="115001" x="3443288" y="5643563"/>
          <p14:tracePt t="115016" x="3536950" y="5643563"/>
          <p14:tracePt t="115032" x="3586163" y="5637213"/>
          <p14:tracePt t="115049" x="3636963" y="5637213"/>
          <p14:tracePt t="115065" x="3686175" y="5629275"/>
          <p14:tracePt t="115081" x="3729038" y="5614988"/>
          <p14:tracePt t="115098" x="3808413" y="5600700"/>
          <p14:tracePt t="115117" x="3865563" y="5557838"/>
          <p14:tracePt t="115132" x="3900488" y="5551488"/>
          <p14:tracePt t="115149" x="3943350" y="5551488"/>
          <p14:tracePt t="115166" x="4000500" y="5551488"/>
          <p14:tracePt t="115182" x="4029075" y="5551488"/>
          <p14:tracePt t="115199" x="4071938" y="5551488"/>
          <p14:tracePt t="115216" x="4114800" y="5551488"/>
          <p14:tracePt t="115236" x="4137025" y="5551488"/>
          <p14:tracePt t="115267" x="4151313" y="5557838"/>
          <p14:tracePt t="115284" x="4157663" y="5565775"/>
          <p14:tracePt t="115300" x="4194175" y="5586413"/>
          <p14:tracePt t="115317" x="4229100" y="5608638"/>
          <p14:tracePt t="115334" x="4300538" y="5614988"/>
          <p14:tracePt t="115350" x="4379913" y="5622925"/>
          <p14:tracePt t="115368" x="4414838" y="5622925"/>
          <p14:tracePt t="115557" x="4422775" y="5622925"/>
          <p14:tracePt t="115567" x="4429125" y="5622925"/>
          <p14:tracePt t="115572" x="4437063" y="5622925"/>
          <p14:tracePt t="115586" x="4457700" y="5622925"/>
          <p14:tracePt t="115602" x="4471988" y="5614988"/>
          <p14:tracePt t="115620" x="4486275" y="5614988"/>
          <p14:tracePt t="115637" x="4494213" y="5608638"/>
          <p14:tracePt t="115655" x="4500563" y="5608638"/>
          <p14:tracePt t="115688" x="4508500" y="5600700"/>
          <p14:tracePt t="115720" x="4508500" y="5594350"/>
          <p14:tracePt t="115740" x="4508500" y="5580063"/>
          <p14:tracePt t="115757" x="4514850" y="5580063"/>
          <p14:tracePt t="115774" x="4522788" y="5572125"/>
          <p14:tracePt t="115788" x="4529138" y="5572125"/>
          <p14:tracePt t="115805" x="4537075" y="5572125"/>
          <p14:tracePt t="115840" x="4551363" y="5565775"/>
          <p14:tracePt t="115871" x="4557713" y="5565775"/>
          <p14:tracePt t="115888" x="4565650" y="5557838"/>
          <p14:tracePt t="115987" x="4572000" y="5557838"/>
          <p14:tracePt t="116418" x="4579938" y="5557838"/>
          <p14:tracePt t="116431" x="4586288" y="5557838"/>
          <p14:tracePt t="116441" x="4594225" y="5557838"/>
          <p14:tracePt t="116455" x="4600575" y="5557838"/>
          <p14:tracePt t="116473" x="4614863" y="5557838"/>
          <p14:tracePt t="116504" x="4622800" y="5557838"/>
          <p14:tracePt t="116516" x="4629150" y="5565775"/>
          <p14:tracePt t="116523" x="4637088" y="5565775"/>
          <p14:tracePt t="116533" x="4643438" y="5572125"/>
          <p14:tracePt t="116548" x="4657725" y="5572125"/>
          <p14:tracePt t="116560" x="4657725" y="5580063"/>
          <p14:tracePt t="116577" x="4665663" y="5580063"/>
          <p14:tracePt t="116594" x="4679950" y="5586413"/>
          <p14:tracePt t="116611" x="4686300" y="5586413"/>
          <p14:tracePt t="116681" x="4694238" y="5586413"/>
          <p14:tracePt t="116713" x="4700588" y="5586413"/>
          <p14:tracePt t="116719" x="4708525" y="5586413"/>
          <p14:tracePt t="116728" x="4729163" y="5586413"/>
          <p14:tracePt t="116745" x="4779963" y="5586413"/>
          <p14:tracePt t="116763" x="4822825" y="5586413"/>
          <p14:tracePt t="116780" x="4886325" y="5586413"/>
          <p14:tracePt t="116795" x="4929188" y="5586413"/>
          <p14:tracePt t="116812" x="5014913" y="5600700"/>
          <p14:tracePt t="116829" x="5086350" y="5608638"/>
          <p14:tracePt t="116846" x="5186363" y="5637213"/>
          <p14:tracePt t="116862" x="5265738" y="5657850"/>
          <p14:tracePt t="116883" x="5365750" y="5637213"/>
          <p14:tracePt t="116899" x="5451475" y="5629275"/>
          <p14:tracePt t="116913" x="5543550" y="5622925"/>
          <p14:tracePt t="116929" x="5600700" y="5622925"/>
          <p14:tracePt t="116948" x="5686425" y="5622925"/>
          <p14:tracePt t="116965" x="5729288" y="5629275"/>
          <p14:tracePt t="116980" x="5808663" y="5637213"/>
          <p14:tracePt t="116996" x="5872163" y="5643563"/>
          <p14:tracePt t="117014" x="5994400" y="5651500"/>
          <p14:tracePt t="117031" x="6080125" y="5651500"/>
          <p14:tracePt t="117047" x="6200775" y="5657850"/>
          <p14:tracePt t="117065" x="6300788" y="5672138"/>
          <p14:tracePt t="117081" x="6394450" y="5672138"/>
          <p14:tracePt t="117098" x="6523038" y="5672138"/>
          <p14:tracePt t="117114" x="6643688" y="5694363"/>
          <p14:tracePt t="117131" x="6723063" y="5694363"/>
          <p14:tracePt t="117148" x="6886575" y="5700713"/>
          <p14:tracePt t="117165" x="6994525" y="5700713"/>
          <p14:tracePt t="117182" x="7094538" y="5700713"/>
          <p14:tracePt t="117198" x="7200900" y="5672138"/>
          <p14:tracePt t="117215" x="7251700" y="5672138"/>
          <p14:tracePt t="117232" x="7329488" y="5672138"/>
          <p14:tracePt t="117248" x="7423150" y="5672138"/>
          <p14:tracePt t="117267" x="7472363" y="5680075"/>
          <p14:tracePt t="117282" x="7515225" y="5680075"/>
          <p14:tracePt t="117300" x="7558088" y="5680075"/>
          <p14:tracePt t="117316" x="7615238" y="5680075"/>
          <p14:tracePt t="117333" x="7658100" y="5672138"/>
          <p14:tracePt t="117349" x="7694613" y="5665788"/>
          <p14:tracePt t="117367" x="7751763" y="5657850"/>
          <p14:tracePt t="117383" x="7780338" y="5657850"/>
          <p14:tracePt t="117400" x="7794625" y="5657850"/>
          <p14:tracePt t="117417" x="7800975" y="5657850"/>
          <p14:tracePt t="117689" x="7786688" y="5657850"/>
          <p14:tracePt t="117695" x="7780338" y="5657850"/>
          <p14:tracePt t="117711" x="7766050" y="5657850"/>
          <p14:tracePt t="117721" x="7758113" y="5657850"/>
          <p14:tracePt t="117736" x="7708900" y="5665788"/>
          <p14:tracePt t="117752" x="7643813" y="5665788"/>
          <p14:tracePt t="117771" x="7543800" y="5672138"/>
          <p14:tracePt t="117788" x="7372350" y="5680075"/>
          <p14:tracePt t="117803" x="7294563" y="5680075"/>
          <p14:tracePt t="117820" x="7080250" y="5680075"/>
          <p14:tracePt t="117838" x="6923088" y="5680075"/>
          <p14:tracePt t="117854" x="6737350" y="5680075"/>
          <p14:tracePt t="117870" x="6586538" y="5686425"/>
          <p14:tracePt t="117887" x="6423025" y="5686425"/>
          <p14:tracePt t="117904" x="6272213" y="5694363"/>
          <p14:tracePt t="117923" x="6037263" y="5722938"/>
          <p14:tracePt t="117929" x="6000750" y="5722938"/>
          <p14:tracePt t="117937" x="5937250" y="5722938"/>
          <p14:tracePt t="117956" x="5837238" y="5729288"/>
          <p14:tracePt t="117973" x="5743575" y="5737225"/>
          <p14:tracePt t="117989" x="5651500" y="5743575"/>
          <p14:tracePt t="118005" x="5580063" y="5743575"/>
          <p14:tracePt t="118022" x="5486400" y="5757863"/>
          <p14:tracePt t="118038" x="5422900" y="5757863"/>
          <p14:tracePt t="118056" x="5386388" y="5757863"/>
          <p14:tracePt t="118072" x="5329238" y="5772150"/>
          <p14:tracePt t="118089" x="5280025" y="5772150"/>
          <p14:tracePt t="118105" x="5214938" y="5772150"/>
          <p14:tracePt t="118122" x="5172075" y="5772150"/>
          <p14:tracePt t="118139" x="5114925" y="5780088"/>
          <p14:tracePt t="118158" x="5043488" y="5780088"/>
          <p14:tracePt t="118174" x="5014913" y="5780088"/>
          <p14:tracePt t="118190" x="4965700" y="5780088"/>
          <p14:tracePt t="118206" x="4937125" y="5772150"/>
          <p14:tracePt t="118225" x="4908550" y="5757863"/>
          <p14:tracePt t="118240" x="4879975" y="5757863"/>
          <p14:tracePt t="118257" x="4865688" y="5757863"/>
          <p14:tracePt t="118273" x="4829175" y="5757863"/>
          <p14:tracePt t="118291" x="4808538" y="5751513"/>
          <p14:tracePt t="118308" x="4794250" y="5743575"/>
          <p14:tracePt t="118324" x="4779963" y="5743575"/>
          <p14:tracePt t="118341" x="4765675" y="5743575"/>
          <p14:tracePt t="118357" x="4757738" y="5743575"/>
          <p14:tracePt t="118361" x="4751388" y="5743575"/>
          <p14:tracePt t="118376" x="4737100" y="5743575"/>
          <p14:tracePt t="118391" x="4722813" y="5751513"/>
          <p14:tracePt t="118427" x="4714875" y="5757863"/>
          <p14:tracePt t="118464" x="4708525" y="5757863"/>
          <p14:tracePt t="118517" x="4700588" y="5757863"/>
          <p14:tracePt t="118523" x="4694238" y="5757863"/>
          <p14:tracePt t="119033" x="4700588" y="5757863"/>
          <p14:tracePt t="119048" x="4708525" y="5757863"/>
          <p14:tracePt t="119056" x="4714875" y="5757863"/>
          <p14:tracePt t="119070" x="4729163" y="5757863"/>
          <p14:tracePt t="119084" x="4737100" y="5757863"/>
          <p14:tracePt t="119099" x="4751388" y="5757863"/>
          <p14:tracePt t="119118" x="4765675" y="5765800"/>
          <p14:tracePt t="119131" x="4772025" y="5765800"/>
          <p14:tracePt t="119148" x="4786313" y="5765800"/>
          <p14:tracePt t="119165" x="4800600" y="5765800"/>
          <p14:tracePt t="119181" x="4808538" y="5765800"/>
          <p14:tracePt t="119198" x="4822825" y="5765800"/>
          <p14:tracePt t="119215" x="4837113" y="5765800"/>
          <p14:tracePt t="119231" x="4851400" y="5765800"/>
          <p14:tracePt t="119272" x="4879975" y="5765800"/>
          <p14:tracePt t="119281" x="4908550" y="5765800"/>
          <p14:tracePt t="119298" x="4951413" y="5765800"/>
          <p14:tracePt t="119316" x="4994275" y="5765800"/>
          <p14:tracePt t="119332" x="5043488" y="5765800"/>
          <p14:tracePt t="119350" x="5151438" y="5772150"/>
          <p14:tracePt t="119366" x="5237163" y="5772150"/>
          <p14:tracePt t="119388" x="5314950" y="5772150"/>
          <p14:tracePt t="119400" x="5400675" y="5765800"/>
          <p14:tracePt t="119416" x="5537200" y="5743575"/>
          <p14:tracePt t="119433" x="5665788" y="5743575"/>
          <p14:tracePt t="119437" x="5737225" y="5737225"/>
          <p14:tracePt t="119453" x="5837238" y="5729288"/>
          <p14:tracePt t="119468" x="5957888" y="5729288"/>
          <p14:tracePt t="119484" x="6057900" y="5729288"/>
          <p14:tracePt t="119500" x="6143625" y="5737225"/>
          <p14:tracePt t="119517" x="6215063" y="5743575"/>
          <p14:tracePt t="119535" x="6294438" y="5751513"/>
          <p14:tracePt t="119555" x="6400800" y="5751513"/>
          <p14:tracePt t="119568" x="6508750" y="5751513"/>
          <p14:tracePt t="119588" x="6629400" y="5751513"/>
          <p14:tracePt t="119601" x="6729413" y="5737225"/>
          <p14:tracePt t="119617" x="6843713" y="5737225"/>
          <p14:tracePt t="119636" x="6958013" y="5743575"/>
          <p14:tracePt t="119651" x="7051675" y="5751513"/>
          <p14:tracePt t="119668" x="7165975" y="5765800"/>
          <p14:tracePt t="119685" x="7265988" y="5772150"/>
          <p14:tracePt t="119703" x="7423150" y="5772150"/>
          <p14:tracePt t="119719" x="7494588" y="5772150"/>
          <p14:tracePt t="119737" x="7580313" y="5772150"/>
          <p14:tracePt t="119755" x="7700963" y="5772150"/>
          <p14:tracePt t="119769" x="7800975" y="5780088"/>
          <p14:tracePt t="119786" x="7858125" y="5786438"/>
          <p14:tracePt t="119802" x="7894638" y="5786438"/>
          <p14:tracePt t="119819" x="7943850" y="5786438"/>
          <p14:tracePt t="119821" x="7951788" y="5786438"/>
          <p14:tracePt t="119836" x="7958138" y="5786438"/>
          <p14:tracePt t="120079" x="7937500" y="5794375"/>
          <p14:tracePt t="120084" x="7866063" y="5815013"/>
          <p14:tracePt t="120095" x="7800975" y="5843588"/>
          <p14:tracePt t="120108" x="7623175" y="5880100"/>
          <p14:tracePt t="120122" x="7558088" y="5880100"/>
          <p14:tracePt t="120139" x="7386638" y="5894388"/>
          <p14:tracePt t="120141" x="7294563" y="5894388"/>
          <p14:tracePt t="120156" x="7108825" y="5894388"/>
          <p14:tracePt t="120173" x="6923088" y="5900738"/>
          <p14:tracePt t="120189" x="6729413" y="5900738"/>
          <p14:tracePt t="120207" x="6551613" y="5922963"/>
          <p14:tracePt t="120223" x="6365875" y="5957888"/>
          <p14:tracePt t="120240" x="6151563" y="5994400"/>
          <p14:tracePt t="120257" x="6037263" y="6015038"/>
          <p14:tracePt t="120273" x="5908675" y="6029325"/>
          <p14:tracePt t="120290" x="5743575" y="6051550"/>
          <p14:tracePt t="120307" x="5608638" y="6072188"/>
          <p14:tracePt t="120324" x="5500688" y="6122988"/>
          <p14:tracePt t="120341" x="5357813" y="6165850"/>
          <p14:tracePt t="120358" x="5243513" y="6172200"/>
          <p14:tracePt t="120374" x="5165725" y="6172200"/>
          <p14:tracePt t="120390" x="5065713" y="6172200"/>
          <p14:tracePt t="120411" x="4957763" y="6172200"/>
          <p14:tracePt t="120425" x="4914900" y="6165850"/>
          <p14:tracePt t="120430" x="4886325" y="6151563"/>
          <p14:tracePt t="120437" x="4865688" y="6151563"/>
          <p14:tracePt t="120457" x="4822825" y="6151563"/>
          <p14:tracePt t="120479" x="4757738" y="6129338"/>
          <p14:tracePt t="120491" x="4729163" y="6129338"/>
          <p14:tracePt t="120508" x="4657725" y="6108700"/>
          <p14:tracePt t="120525" x="4629150" y="6094413"/>
          <p14:tracePt t="120542" x="4572000" y="6086475"/>
          <p14:tracePt t="120559" x="4551363" y="6086475"/>
          <p14:tracePt t="120576" x="4537075" y="6072188"/>
          <p14:tracePt t="120592" x="4514850" y="6065838"/>
          <p14:tracePt t="120611" x="4508500" y="6057900"/>
          <p14:tracePt t="120625" x="4494213" y="6051550"/>
          <p14:tracePt t="120648" x="4465638" y="6051550"/>
          <p14:tracePt t="121362" x="4457700" y="6051550"/>
          <p14:tracePt t="121369" x="4443413" y="6051550"/>
          <p14:tracePt t="121382" x="4429125" y="6057900"/>
          <p14:tracePt t="121398" x="4414838" y="6057900"/>
          <p14:tracePt t="121417" x="4386263" y="6057900"/>
          <p14:tracePt t="121434" x="4365625" y="6057900"/>
          <p14:tracePt t="121453" x="4351338" y="6057900"/>
          <p14:tracePt t="121467" x="4343400" y="6057900"/>
          <p14:tracePt t="121482" x="4329113" y="6057900"/>
          <p14:tracePt t="121499" x="4257675" y="6057900"/>
          <p14:tracePt t="121516" x="4186238" y="6057900"/>
          <p14:tracePt t="121535" x="4086225" y="6057900"/>
          <p14:tracePt t="121550" x="3929063" y="6029325"/>
          <p14:tracePt t="121567" x="3800475" y="6029325"/>
          <p14:tracePt t="121583" x="3643313" y="6029325"/>
          <p14:tracePt t="121601" x="3394075" y="6015038"/>
          <p14:tracePt t="121617" x="3286125" y="6000750"/>
          <p14:tracePt t="121635" x="3122613" y="5986463"/>
          <p14:tracePt t="121650" x="3000375" y="5980113"/>
          <p14:tracePt t="121667" x="2871788" y="5972175"/>
          <p14:tracePt t="121684" x="2779713" y="5972175"/>
          <p14:tracePt t="121701" x="2622550" y="5957888"/>
          <p14:tracePt t="121719" x="2471738" y="5908675"/>
          <p14:tracePt t="121736" x="2379663" y="5900738"/>
          <p14:tracePt t="121751" x="2300288" y="5894388"/>
          <p14:tracePt t="121768" x="2214563" y="5880100"/>
          <p14:tracePt t="121787" x="2108200" y="5865813"/>
          <p14:tracePt t="121802" x="2014538" y="5857875"/>
          <p14:tracePt t="121804" x="1951038" y="5857875"/>
          <p14:tracePt t="121819" x="1885950" y="5857875"/>
          <p14:tracePt t="121836" x="1800225" y="5857875"/>
          <p14:tracePt t="121853" x="1765300" y="5843588"/>
          <p14:tracePt t="121869" x="1728788" y="5843588"/>
          <p14:tracePt t="121886" x="1693863" y="5843588"/>
          <p14:tracePt t="121902" x="1628775" y="5837238"/>
          <p14:tracePt t="121919" x="1585913" y="5829300"/>
          <p14:tracePt t="121937" x="1514475" y="5822950"/>
          <p14:tracePt t="121952" x="1508125" y="5822950"/>
          <p14:tracePt t="122133" x="1514475" y="5822950"/>
          <p14:tracePt t="122140" x="1522413" y="5822950"/>
          <p14:tracePt t="122146" x="1528763" y="5822950"/>
          <p14:tracePt t="122156" x="1536700" y="5815013"/>
          <p14:tracePt t="122174" x="1543050" y="5815013"/>
          <p14:tracePt t="122189" x="1557338" y="5794375"/>
          <p14:tracePt t="122206" x="1571625" y="5751513"/>
          <p14:tracePt t="122223" x="1585913" y="5651500"/>
          <p14:tracePt t="122239" x="1585913" y="5543550"/>
          <p14:tracePt t="122256" x="1565275" y="5380038"/>
          <p14:tracePt t="122273" x="1543050" y="5286375"/>
          <p14:tracePt t="122289" x="1528763" y="5251450"/>
          <p14:tracePt t="122306" x="1522413" y="5208588"/>
          <p14:tracePt t="122322" x="1508125" y="5143500"/>
          <p14:tracePt t="122340" x="1500188" y="5094288"/>
          <p14:tracePt t="122360" x="1493838" y="5037138"/>
          <p14:tracePt t="122373" x="1485900" y="5000625"/>
          <p14:tracePt t="122391" x="1471613" y="4937125"/>
          <p14:tracePt t="122407" x="1457325" y="4900613"/>
          <p14:tracePt t="122424" x="1436688" y="4829175"/>
          <p14:tracePt t="122428" x="1428750" y="4800600"/>
          <p14:tracePt t="122442" x="1414463" y="4772025"/>
          <p14:tracePt t="122457" x="1400175" y="4722813"/>
          <p14:tracePt t="122474" x="1385888" y="4700588"/>
          <p14:tracePt t="122495" x="1385888" y="4679950"/>
          <p14:tracePt t="122507" x="1379538" y="4665663"/>
          <p14:tracePt t="122543" x="1379538" y="4657725"/>
          <p14:tracePt t="122768" x="1379538" y="4672013"/>
          <p14:tracePt t="122776" x="1379538" y="4686300"/>
          <p14:tracePt t="122783" x="1379538" y="4694238"/>
          <p14:tracePt t="122793" x="1379538" y="4700588"/>
          <p14:tracePt t="122810" x="1379538" y="4714875"/>
          <p14:tracePt t="122845" x="1379538" y="4722813"/>
          <p14:tracePt t="122860" x="1385888" y="4722813"/>
          <p14:tracePt t="122877" x="1385888" y="4729163"/>
          <p14:tracePt t="122899" x="1393825" y="4737100"/>
          <p14:tracePt t="122905" x="1393825" y="4743450"/>
          <p14:tracePt t="122921" x="1400175" y="4743450"/>
          <p14:tracePt t="122930" x="1400175" y="4751388"/>
          <p14:tracePt t="123002" x="1400175" y="4757738"/>
          <p14:tracePt t="123063" x="1400175" y="4765675"/>
          <p14:tracePt t="123069" x="1400175" y="4772025"/>
          <p14:tracePt t="123086" x="1400175" y="4779963"/>
          <p14:tracePt t="123126" x="1400175" y="4786313"/>
          <p14:tracePt t="123361" x="1408113" y="4786313"/>
          <p14:tracePt t="123377" x="1414463" y="4786313"/>
          <p14:tracePt t="123393" x="1422400" y="4786313"/>
          <p14:tracePt t="123401" x="1428750" y="4779963"/>
          <p14:tracePt t="123416" x="1436688" y="4779963"/>
          <p14:tracePt t="123431" x="1443038" y="4765675"/>
          <p14:tracePt t="123470" x="1450975" y="4757738"/>
          <p14:tracePt t="123483" x="1457325" y="4751388"/>
          <p14:tracePt t="123500" x="1471613" y="4729163"/>
          <p14:tracePt t="123517" x="1485900" y="4708525"/>
          <p14:tracePt t="123533" x="1493838" y="4694238"/>
          <p14:tracePt t="123549" x="1508125" y="4686300"/>
          <p14:tracePt t="123566" x="1514475" y="4672013"/>
          <p14:tracePt t="123602" x="1522413" y="4672013"/>
          <p14:tracePt t="123617" x="1536700" y="4672013"/>
          <p14:tracePt t="123651" x="1550988" y="4672013"/>
          <p14:tracePt t="123668" x="1550988" y="4665663"/>
          <p14:tracePt t="123685" x="1550988" y="4657725"/>
          <p14:tracePt t="123751" x="1543050" y="4665663"/>
          <p14:tracePt t="123757" x="1543050" y="4672013"/>
          <p14:tracePt t="123768" x="1536700" y="4672013"/>
          <p14:tracePt t="123785" x="1528763" y="4714875"/>
          <p14:tracePt t="123805" x="1514475" y="4757738"/>
          <p14:tracePt t="123820" x="1500188" y="4772025"/>
          <p14:tracePt t="123836" x="1485900" y="4786313"/>
          <p14:tracePt t="123853" x="1479550" y="4786313"/>
          <p14:tracePt t="123868" x="1465263" y="4786313"/>
          <p14:tracePt t="123885" x="1457325" y="4794250"/>
          <p14:tracePt t="123905" x="1436688" y="4794250"/>
          <p14:tracePt t="123921" x="1422400" y="4808538"/>
          <p14:tracePt t="123940" x="1414463" y="4808538"/>
          <p14:tracePt t="123952" x="1408113" y="4814888"/>
          <p14:tracePt t="124126" x="1408113" y="4808538"/>
          <p14:tracePt t="124477" x="1414463" y="4808538"/>
          <p14:tracePt t="125454" x="1414463" y="4829175"/>
          <p14:tracePt t="125461" x="1414463" y="4843463"/>
          <p14:tracePt t="125469" x="1422400" y="4857750"/>
          <p14:tracePt t="125481" x="1422400" y="4872038"/>
          <p14:tracePt t="125498" x="1428750" y="4914900"/>
          <p14:tracePt t="125517" x="1428750" y="4922838"/>
          <p14:tracePt t="125534" x="1428750" y="4937125"/>
          <p14:tracePt t="125549" x="1428750" y="4943475"/>
          <p14:tracePt t="125565" x="1428750" y="4965700"/>
          <p14:tracePt t="125584" x="1428750" y="4994275"/>
          <p14:tracePt t="125601" x="1422400" y="5008563"/>
          <p14:tracePt t="125617" x="1422400" y="5029200"/>
          <p14:tracePt t="125633" x="1422400" y="5051425"/>
          <p14:tracePt t="125649" x="1422400" y="5086350"/>
          <p14:tracePt t="125666" x="1422400" y="5108575"/>
          <p14:tracePt t="125684" x="1422400" y="5129213"/>
          <p14:tracePt t="125700" x="1422400" y="5151438"/>
          <p14:tracePt t="125717" x="1422400" y="5165725"/>
          <p14:tracePt t="125733" x="1422400" y="5208588"/>
          <p14:tracePt t="125750" x="1428750" y="5257800"/>
          <p14:tracePt t="125769" x="1428750" y="5294313"/>
          <p14:tracePt t="125786" x="1428750" y="5337175"/>
          <p14:tracePt t="125800" x="1436688" y="5372100"/>
          <p14:tracePt t="125818" x="1443038" y="5400675"/>
          <p14:tracePt t="125834" x="1450975" y="5429250"/>
          <p14:tracePt t="125853" x="1457325" y="5457825"/>
          <p14:tracePt t="125871" x="1457325" y="5472113"/>
          <p14:tracePt t="125884" x="1457325" y="5500688"/>
          <p14:tracePt t="125902" x="1457325" y="5522913"/>
          <p14:tracePt t="125919" x="1465263" y="5537200"/>
          <p14:tracePt t="125935" x="1465263" y="5551488"/>
          <p14:tracePt t="125938" x="1471613" y="5557838"/>
          <p14:tracePt t="125953" x="1471613" y="5565775"/>
          <p14:tracePt t="125968" x="1479550" y="5572125"/>
          <p14:tracePt t="126071" x="1485900" y="5572125"/>
          <p14:tracePt t="126106" x="1493838" y="5572125"/>
          <p14:tracePt t="126131" x="1500188" y="5572125"/>
          <p14:tracePt t="126143" x="1508125" y="5580063"/>
          <p14:tracePt t="126147" x="1514475" y="5586413"/>
          <p14:tracePt t="126164" x="1536700" y="5586413"/>
          <p14:tracePt t="126171" x="1550988" y="5586413"/>
          <p14:tracePt t="126188" x="1585913" y="5608638"/>
          <p14:tracePt t="126204" x="1643063" y="5614988"/>
          <p14:tracePt t="126221" x="1700213" y="5629275"/>
          <p14:tracePt t="126237" x="1736725" y="5637213"/>
          <p14:tracePt t="126254" x="1765300" y="5643563"/>
          <p14:tracePt t="126271" x="1779588" y="5651500"/>
          <p14:tracePt t="126289" x="1800225" y="5657850"/>
          <p14:tracePt t="126304" x="1828800" y="5657850"/>
          <p14:tracePt t="126322" x="1857375" y="5665788"/>
          <p14:tracePt t="126338" x="1914525" y="5665788"/>
          <p14:tracePt t="126355" x="1985963" y="5665788"/>
          <p14:tracePt t="126373" x="2179638" y="5686425"/>
          <p14:tracePt t="126389" x="2293938" y="5686425"/>
          <p14:tracePt t="126406" x="2443163" y="5694363"/>
          <p14:tracePt t="126422" x="2579688" y="5708650"/>
          <p14:tracePt t="126428" x="2679700" y="5708650"/>
          <p14:tracePt t="126440" x="2779713" y="5708650"/>
          <p14:tracePt t="126455" x="2908300" y="5722938"/>
          <p14:tracePt t="126473" x="3122613" y="5722938"/>
          <p14:tracePt t="126491" x="3351213" y="5715000"/>
          <p14:tracePt t="126508" x="3486150" y="5729288"/>
          <p14:tracePt t="126525" x="3594100" y="5737225"/>
          <p14:tracePt t="126541" x="3700463" y="5743575"/>
          <p14:tracePt t="126557" x="3765550" y="5743575"/>
          <p14:tracePt t="126575" x="3843338" y="5743575"/>
          <p14:tracePt t="126590" x="3922713" y="5729288"/>
          <p14:tracePt t="126607" x="4000500" y="5729288"/>
          <p14:tracePt t="126624" x="4100513" y="5715000"/>
          <p14:tracePt t="126647" x="4200525" y="5737225"/>
          <p14:tracePt t="126657" x="4257675" y="5737225"/>
          <p14:tracePt t="126679" x="4357688" y="5751513"/>
          <p14:tracePt t="126692" x="4379913" y="5751513"/>
          <p14:tracePt t="126710" x="4494213" y="5772150"/>
          <p14:tracePt t="126726" x="4565650" y="5772150"/>
          <p14:tracePt t="126743" x="4622800" y="5780088"/>
          <p14:tracePt t="126761" x="4686300" y="5794375"/>
          <p14:tracePt t="126775" x="4757738" y="5808663"/>
          <p14:tracePt t="126792" x="4829175" y="5815013"/>
          <p14:tracePt t="126810" x="4957763" y="5815013"/>
          <p14:tracePt t="126827" x="5043488" y="5815013"/>
          <p14:tracePt t="126842" x="5122863" y="5815013"/>
          <p14:tracePt t="126861" x="5229225" y="5808663"/>
          <p14:tracePt t="126876" x="5357813" y="5794375"/>
          <p14:tracePt t="126897" x="5500688" y="5800725"/>
          <p14:tracePt t="126909" x="5543550" y="5808663"/>
          <p14:tracePt t="126929" x="5686425" y="5808663"/>
          <p14:tracePt t="126945" x="5794375" y="5822950"/>
          <p14:tracePt t="126963" x="5880100" y="5857875"/>
          <p14:tracePt t="126976" x="5986463" y="5880100"/>
          <p14:tracePt t="126994" x="6086475" y="5886450"/>
          <p14:tracePt t="127010" x="6115050" y="5894388"/>
          <p14:tracePt t="127027" x="6186488" y="5915025"/>
          <p14:tracePt t="127044" x="6272213" y="5929313"/>
          <p14:tracePt t="127063" x="6315075" y="5929313"/>
          <p14:tracePt t="127079" x="6365875" y="5929313"/>
          <p14:tracePt t="127094" x="6443663" y="5937250"/>
          <p14:tracePt t="127112" x="6494463" y="5937250"/>
          <p14:tracePt t="127131" x="6594475" y="5957888"/>
          <p14:tracePt t="127144" x="6615113" y="5957888"/>
          <p14:tracePt t="127162" x="6651625" y="5972175"/>
          <p14:tracePt t="127182" x="6751638" y="6015038"/>
          <p14:tracePt t="127196" x="6800850" y="6029325"/>
          <p14:tracePt t="127211" x="6851650" y="6043613"/>
          <p14:tracePt t="127229" x="6886575" y="6051550"/>
          <p14:tracePt t="127245" x="6915150" y="6051550"/>
          <p14:tracePt t="127263" x="6943725" y="6057900"/>
          <p14:tracePt t="127279" x="6972300" y="6065838"/>
          <p14:tracePt t="127296" x="7015163" y="6072188"/>
          <p14:tracePt t="127313" x="7043738" y="6086475"/>
          <p14:tracePt t="127329" x="7080250" y="6086475"/>
          <p14:tracePt t="127347" x="7123113" y="6094413"/>
          <p14:tracePt t="127363" x="7158038" y="6100763"/>
          <p14:tracePt t="127380" x="7200900" y="6108700"/>
          <p14:tracePt t="127398" x="7229475" y="6108700"/>
          <p14:tracePt t="127413" x="7243763" y="6108700"/>
          <p14:tracePt t="127432" x="7251700" y="6108700"/>
          <p14:tracePt t="127447" x="7258050" y="6100763"/>
          <p14:tracePt t="127467" x="7265988" y="6100763"/>
          <p14:tracePt t="127481" x="7280275" y="6094413"/>
          <p14:tracePt t="127497" x="7300913" y="6080125"/>
          <p14:tracePt t="127519" x="7329488" y="6043613"/>
          <p14:tracePt t="127527" x="7351713" y="6029325"/>
          <p14:tracePt t="127536" x="7386638" y="5994400"/>
          <p14:tracePt t="127548" x="7408863" y="5980113"/>
          <p14:tracePt t="127566" x="7429500" y="5951538"/>
          <p14:tracePt t="127581" x="7458075" y="5937250"/>
          <p14:tracePt t="127600" x="7466013" y="5929313"/>
          <p14:tracePt t="127616" x="7486650" y="5922963"/>
          <p14:tracePt t="127632" x="7500938" y="5915025"/>
          <p14:tracePt t="127649" x="7523163" y="5872163"/>
          <p14:tracePt t="127665" x="7543800" y="5829300"/>
          <p14:tracePt t="127682" x="7551738" y="5780088"/>
          <p14:tracePt t="127699" x="7572375" y="5737225"/>
          <p14:tracePt t="127718" x="7580313" y="5680075"/>
          <p14:tracePt t="127739" x="7586663" y="5665788"/>
          <p14:tracePt t="127750" x="7586663" y="5643563"/>
          <p14:tracePt t="127768" x="7594600" y="5622925"/>
          <p14:tracePt t="127787" x="7600950" y="5600700"/>
          <p14:tracePt t="127801" x="7615238" y="5572125"/>
          <p14:tracePt t="127802" x="7623175" y="5551488"/>
          <p14:tracePt t="127820" x="7629525" y="5500688"/>
          <p14:tracePt t="127835" x="7637463" y="5457825"/>
          <p14:tracePt t="127852" x="7666038" y="5408613"/>
          <p14:tracePt t="127869" x="7686675" y="5365750"/>
          <p14:tracePt t="127884" x="7708900" y="5351463"/>
          <p14:tracePt t="127901" x="7708900" y="5343525"/>
          <p14:tracePt t="127918" x="7737475" y="5337175"/>
          <p14:tracePt t="127936" x="7758113" y="5322888"/>
          <p14:tracePt t="127951" x="7772400" y="5314950"/>
          <p14:tracePt t="127968" x="7808913" y="5300663"/>
          <p14:tracePt t="127985" x="7829550" y="5286375"/>
          <p14:tracePt t="128002" x="7843838" y="5280025"/>
          <p14:tracePt t="128018" x="7851775" y="5272088"/>
          <p14:tracePt t="128053" x="7866063" y="5265738"/>
          <p14:tracePt t="128070" x="7880350" y="5265738"/>
          <p14:tracePt t="128087" x="7900988" y="5265738"/>
          <p14:tracePt t="128104" x="7915275" y="5265738"/>
          <p14:tracePt t="128119" x="7929563" y="5265738"/>
          <p14:tracePt t="128136" x="7943850" y="5265738"/>
          <p14:tracePt t="128152" x="7958138" y="5251450"/>
          <p14:tracePt t="128169" x="7966075" y="5251450"/>
          <p14:tracePt t="128233" x="7980363" y="5251450"/>
          <p14:tracePt t="128257" x="7986713" y="5251450"/>
          <p14:tracePt t="128265" x="8001000" y="5243513"/>
          <p14:tracePt t="128273" x="8008938" y="5243513"/>
          <p14:tracePt t="128287" x="8037513" y="5237163"/>
          <p14:tracePt t="128304" x="8058150" y="5237163"/>
          <p14:tracePt t="128321" x="8080375" y="5237163"/>
          <p14:tracePt t="128342" x="8080375" y="5229225"/>
          <p14:tracePt t="128475" x="8086725" y="5229225"/>
          <p14:tracePt t="128511" x="8086725" y="5243513"/>
          <p14:tracePt t="128518" x="8094663" y="5251450"/>
          <p14:tracePt t="128522" x="8094663" y="5265738"/>
          <p14:tracePt t="128540" x="8094663" y="5286375"/>
          <p14:tracePt t="128556" x="8094663" y="5308600"/>
          <p14:tracePt t="128574" x="8094663" y="5314950"/>
          <p14:tracePt t="128608" x="8094663" y="5322888"/>
          <p14:tracePt t="128625" x="8094663" y="5337175"/>
          <p14:tracePt t="128642" x="8094663" y="5343525"/>
          <p14:tracePt t="128657" x="8094663" y="5380038"/>
          <p14:tracePt t="128673" x="8094663" y="5408613"/>
          <p14:tracePt t="128691" x="8094663" y="5414963"/>
          <p14:tracePt t="128708" x="8086725" y="5437188"/>
          <p14:tracePt t="128727" x="8080375" y="5451475"/>
          <p14:tracePt t="128742" x="8072438" y="5457825"/>
          <p14:tracePt t="128758" x="8066088" y="5472113"/>
          <p14:tracePt t="128774" x="8051800" y="5494338"/>
          <p14:tracePt t="128793" x="8037513" y="5522913"/>
          <p14:tracePt t="128808" x="8023225" y="5557838"/>
          <p14:tracePt t="128827" x="8001000" y="5600700"/>
          <p14:tracePt t="128843" x="7994650" y="5622925"/>
          <p14:tracePt t="128862" x="7986713" y="5629275"/>
          <p14:tracePt t="128877" x="7986713" y="5651500"/>
          <p14:tracePt t="128893" x="7986713" y="5665788"/>
          <p14:tracePt t="128927" x="7972425" y="5680075"/>
          <p14:tracePt t="128931" x="7972425" y="5694363"/>
          <p14:tracePt t="128943" x="7958138" y="5708650"/>
          <p14:tracePt t="128960" x="7943850" y="5729288"/>
          <p14:tracePt t="128977" x="7943850" y="5743575"/>
          <p14:tracePt t="128995" x="7937500" y="5751513"/>
          <p14:tracePt t="129010" x="7929563" y="5757863"/>
          <p14:tracePt t="129028" x="7923213" y="5772150"/>
          <p14:tracePt t="129045" x="7915275" y="5780088"/>
          <p14:tracePt t="129060" x="7908925" y="5786438"/>
          <p14:tracePt t="129077" x="7900988" y="5794375"/>
          <p14:tracePt t="129098" x="7886700" y="5800725"/>
          <p14:tracePt t="129112" x="7886700" y="5808663"/>
          <p14:tracePt t="129144" x="7880350" y="5815013"/>
          <p14:tracePt t="129161" x="7880350" y="5822950"/>
          <p14:tracePt t="129178" x="7866063" y="5822950"/>
          <p14:tracePt t="129212" x="7858125" y="5822950"/>
          <p14:tracePt t="129228" x="7851775" y="5829300"/>
          <p14:tracePt t="129262" x="7843838" y="5837238"/>
          <p14:tracePt t="129280" x="7843838" y="5843588"/>
          <p14:tracePt t="129392" x="7843838" y="5829300"/>
          <p14:tracePt t="129398" x="7858125" y="5815013"/>
          <p14:tracePt t="129417" x="7872413" y="5786438"/>
          <p14:tracePt t="129431" x="7900988" y="5737225"/>
          <p14:tracePt t="129438" x="7908925" y="5715000"/>
          <p14:tracePt t="129447" x="7915275" y="5672138"/>
          <p14:tracePt t="129468" x="7943850" y="5600700"/>
          <p14:tracePt t="129484" x="7958138" y="5543550"/>
          <p14:tracePt t="129499" x="7966075" y="5514975"/>
          <p14:tracePt t="129515" x="7980363" y="5494338"/>
          <p14:tracePt t="129531" x="7980363" y="5480050"/>
          <p14:tracePt t="129547" x="7994650" y="5451475"/>
          <p14:tracePt t="129564" x="8001000" y="5422900"/>
          <p14:tracePt t="129582" x="8015288" y="5394325"/>
          <p14:tracePt t="129598" x="8029575" y="5357813"/>
          <p14:tracePt t="129614" x="8058150" y="5308600"/>
          <p14:tracePt t="129631" x="8058150" y="5294313"/>
          <p14:tracePt t="129651" x="8072438" y="5286375"/>
          <p14:tracePt t="129666" x="8080375" y="5272088"/>
          <p14:tracePt t="129682" x="8094663" y="5257800"/>
          <p14:tracePt t="129698" x="8108950" y="5243513"/>
          <p14:tracePt t="129716" x="8123238" y="5229225"/>
          <p14:tracePt t="129732" x="8129588" y="5222875"/>
          <p14:tracePt t="129883" x="8137525" y="5222875"/>
          <p14:tracePt t="129906" x="8143875" y="5222875"/>
          <p14:tracePt t="129914" x="8151813" y="5229225"/>
          <p14:tracePt t="129922" x="8151813" y="5237163"/>
          <p14:tracePt t="129937" x="8158163" y="5243513"/>
          <p14:tracePt t="129954" x="8166100" y="5257800"/>
          <p14:tracePt t="129967" x="8172450" y="5257800"/>
          <p14:tracePt t="129985" x="8172450" y="5272088"/>
          <p14:tracePt t="130024" x="8172450" y="5280025"/>
          <p14:tracePt t="130039" x="8180388" y="5286375"/>
          <p14:tracePt t="130052" x="8180388" y="5300663"/>
          <p14:tracePt t="130070" x="8194675" y="5322888"/>
          <p14:tracePt t="130088" x="8194675" y="5337175"/>
          <p14:tracePt t="130102" x="8194675" y="5351463"/>
          <p14:tracePt t="130119" x="8194675" y="5357813"/>
          <p14:tracePt t="130137" x="8194675" y="5372100"/>
          <p14:tracePt t="130152" x="8194675" y="5386388"/>
          <p14:tracePt t="130170" x="8194675" y="5400675"/>
          <p14:tracePt t="130185" x="8194675" y="5408613"/>
          <p14:tracePt t="130203" x="8201025" y="5414963"/>
          <p14:tracePt t="130219" x="8208963" y="5422900"/>
          <p14:tracePt t="130237" x="8208963" y="5429250"/>
          <p14:tracePt t="130270" x="8208963" y="5437188"/>
          <p14:tracePt t="130288" x="8208963" y="5443538"/>
          <p14:tracePt t="130304" x="8208963" y="5457825"/>
          <p14:tracePt t="130320" x="8208963" y="5486400"/>
          <p14:tracePt t="130337" x="8208963" y="5494338"/>
          <p14:tracePt t="130354" x="8208963" y="5522913"/>
          <p14:tracePt t="130370" x="8208963" y="5565775"/>
          <p14:tracePt t="130388" x="8208963" y="5608638"/>
          <p14:tracePt t="130404" x="8208963" y="5622925"/>
          <p14:tracePt t="130422" x="8208963" y="5629275"/>
          <p14:tracePt t="130438" x="8208963" y="5637213"/>
          <p14:tracePt t="130459" x="8208963" y="5643563"/>
          <p14:tracePt t="130471" x="8208963" y="5651500"/>
          <p14:tracePt t="130488" x="8208963" y="5665788"/>
          <p14:tracePt t="130507" x="8201025" y="5680075"/>
          <p14:tracePt t="130521" x="8201025" y="5700713"/>
          <p14:tracePt t="130538" x="8194675" y="5722938"/>
          <p14:tracePt t="130555" x="8186738" y="5737225"/>
          <p14:tracePt t="130574" x="8186738" y="5743575"/>
          <p14:tracePt t="130591" x="8186738" y="5765800"/>
          <p14:tracePt t="130608" x="8186738" y="5786438"/>
          <p14:tracePt t="130623" x="8186738" y="5808663"/>
          <p14:tracePt t="130640" x="8180388" y="5815013"/>
          <p14:tracePt t="130658" x="8180388" y="5829300"/>
          <p14:tracePt t="130673" x="8180388" y="5837238"/>
          <p14:tracePt t="130690" x="8180388" y="5851525"/>
          <p14:tracePt t="130724" x="8172450" y="5872163"/>
          <p14:tracePt t="130741" x="8166100" y="5880100"/>
          <p14:tracePt t="130757" x="8166100" y="5886450"/>
          <p14:tracePt t="130774" x="8166100" y="5908675"/>
          <p14:tracePt t="130790" x="8158163" y="5915025"/>
          <p14:tracePt t="130808" x="8158163" y="5929313"/>
          <p14:tracePt t="130824" x="8158163" y="5937250"/>
          <p14:tracePt t="130841" x="8158163" y="5943600"/>
          <p14:tracePt t="131163" x="8158163" y="5937250"/>
          <p14:tracePt t="131174" x="8158163" y="5908675"/>
          <p14:tracePt t="131179" x="8158163" y="5880100"/>
          <p14:tracePt t="131194" x="8158163" y="5800725"/>
          <p14:tracePt t="131211" x="8158163" y="5729288"/>
          <p14:tracePt t="131228" x="8158163" y="5651500"/>
          <p14:tracePt t="131245" x="8151813" y="5594350"/>
          <p14:tracePt t="131263" x="8151813" y="5522913"/>
          <p14:tracePt t="131281" x="8151813" y="5414963"/>
          <p14:tracePt t="131286" x="8151813" y="5386388"/>
          <p14:tracePt t="131295" x="8151813" y="5365750"/>
          <p14:tracePt t="131313" x="8151813" y="5272088"/>
          <p14:tracePt t="131329" x="8158163" y="5194300"/>
          <p14:tracePt t="131345" x="8158163" y="5122863"/>
          <p14:tracePt t="131362" x="8158163" y="5086350"/>
          <p14:tracePt t="131380" x="8151813" y="5065713"/>
          <p14:tracePt t="131397" x="8151813" y="5051425"/>
          <p14:tracePt t="131866" x="8143875" y="5051425"/>
          <p14:tracePt t="131899" x="8137525" y="5051425"/>
          <p14:tracePt t="131916" x="8137525" y="5057775"/>
          <p14:tracePt t="131930" x="8129588" y="5065713"/>
          <p14:tracePt t="131959" x="8123238" y="5065713"/>
          <p14:tracePt t="132014" x="8123238" y="5072063"/>
          <p14:tracePt t="132030" x="8115300" y="5080000"/>
          <p14:tracePt t="132056" x="8108950" y="5086350"/>
          <p14:tracePt t="132242" x="8108950" y="5094288"/>
          <p14:tracePt t="133236" x="8094663" y="5094288"/>
          <p14:tracePt t="133241" x="8080375" y="5114925"/>
          <p14:tracePt t="133251" x="8072438" y="5122863"/>
          <p14:tracePt t="133267" x="8023225" y="5151438"/>
          <p14:tracePt t="133287" x="7943850" y="5186363"/>
          <p14:tracePt t="133302" x="7900988" y="5208588"/>
          <p14:tracePt t="133319" x="7851775" y="5222875"/>
          <p14:tracePt t="133335" x="7780338" y="5229225"/>
          <p14:tracePt t="133352" x="7672388" y="5265738"/>
          <p14:tracePt t="133368" x="7566025" y="5280025"/>
          <p14:tracePt t="133386" x="7458075" y="5314950"/>
          <p14:tracePt t="133402" x="7343775" y="5337175"/>
          <p14:tracePt t="133418" x="7229475" y="5357813"/>
          <p14:tracePt t="133435" x="7080250" y="5365750"/>
          <p14:tracePt t="133452" x="6951663" y="5372100"/>
          <p14:tracePt t="133469" x="6837363" y="5408613"/>
          <p14:tracePt t="133487" x="6680200" y="5437188"/>
          <p14:tracePt t="133507" x="6451600" y="5486400"/>
          <p14:tracePt t="133522" x="6343650" y="5500688"/>
          <p14:tracePt t="133536" x="6243638" y="5529263"/>
          <p14:tracePt t="133555" x="6115050" y="5543550"/>
          <p14:tracePt t="133571" x="6008688" y="5565775"/>
          <p14:tracePt t="133587" x="5880100" y="5557838"/>
          <p14:tracePt t="133604" x="5772150" y="5537200"/>
          <p14:tracePt t="133624" x="5594350" y="5486400"/>
          <p14:tracePt t="133641" x="5429250" y="5465763"/>
          <p14:tracePt t="133654" x="5308600" y="5451475"/>
          <p14:tracePt t="133671" x="5100638" y="5429250"/>
          <p14:tracePt t="133688" x="4957763" y="5414963"/>
          <p14:tracePt t="133709" x="4808538" y="5372100"/>
          <p14:tracePt t="133723" x="4757738" y="5357813"/>
          <p14:tracePt t="133739" x="4708525" y="5343525"/>
          <p14:tracePt t="133740" x="4686300" y="5337175"/>
          <p14:tracePt t="133757" x="4622800" y="5314950"/>
          <p14:tracePt t="133773" x="4579938" y="5300663"/>
          <p14:tracePt t="133790" x="4557713" y="5286375"/>
          <p14:tracePt t="133808" x="4529138" y="5280025"/>
          <p14:tracePt t="133823" x="4514850" y="5280025"/>
          <p14:tracePt t="133841" x="4508500" y="5280025"/>
          <p14:tracePt t="133954" x="4508500" y="5272088"/>
          <p14:tracePt t="133980" x="4508500" y="5265738"/>
          <p14:tracePt t="133986" x="4508500" y="5257800"/>
          <p14:tracePt t="134014" x="4514850" y="5257800"/>
          <p14:tracePt t="134243" x="4529138" y="5237163"/>
          <p14:tracePt t="134246" x="4551363" y="5222875"/>
          <p14:tracePt t="134260" x="4586288" y="5194300"/>
          <p14:tracePt t="134277" x="4643438" y="5114925"/>
          <p14:tracePt t="134294" x="4708525" y="5051425"/>
          <p14:tracePt t="134314" x="4743450" y="5022850"/>
          <p14:tracePt t="134330" x="4779963" y="5000625"/>
          <p14:tracePt t="134345" x="4814888" y="4972050"/>
          <p14:tracePt t="134361" x="4843463" y="4951413"/>
          <p14:tracePt t="134380" x="4879975" y="4922838"/>
          <p14:tracePt t="134397" x="4894263" y="4908550"/>
          <p14:tracePt t="134413" x="4914900" y="4908550"/>
          <p14:tracePt t="134434" x="4929188" y="4879975"/>
          <p14:tracePt t="134446" x="4937125" y="4872038"/>
          <p14:tracePt t="134463" x="4951413" y="4837113"/>
          <p14:tracePt t="134480" x="4957763" y="4794250"/>
          <p14:tracePt t="134497" x="4972050" y="4772025"/>
          <p14:tracePt t="134513" x="4972050" y="4708525"/>
          <p14:tracePt t="134530" x="4972050" y="4694238"/>
          <p14:tracePt t="134548" x="4972050" y="4672013"/>
          <p14:tracePt t="134564" x="4986338" y="4651375"/>
          <p14:tracePt t="134582" x="4994275" y="4622800"/>
          <p14:tracePt t="134598" x="4994275" y="4614863"/>
          <p14:tracePt t="134669" x="4994275" y="4608513"/>
          <p14:tracePt t="134680" x="5000625" y="4608513"/>
          <p14:tracePt t="134686" x="5000625" y="4600575"/>
          <p14:tracePt t="134699" x="5000625" y="4594225"/>
          <p14:tracePt t="134716" x="5000625" y="4586288"/>
          <p14:tracePt t="134734" x="5000625" y="4579938"/>
          <p14:tracePt t="134856" x="5008563" y="4579938"/>
          <p14:tracePt t="134890" x="5022850" y="4565650"/>
          <p14:tracePt t="134900" x="5037138" y="4565650"/>
          <p14:tracePt t="134918" x="5043488" y="4557713"/>
          <p14:tracePt t="134936" x="5051425" y="4543425"/>
          <p14:tracePt t="134970" x="5057775" y="4543425"/>
          <p14:tracePt t="134986" x="5065713" y="4543425"/>
          <p14:tracePt t="135004" x="5072063" y="4537075"/>
          <p14:tracePt t="135019" x="5086350" y="4537075"/>
          <p14:tracePt t="135036" x="5114925" y="4522788"/>
          <p14:tracePt t="135053" x="5129213" y="4514850"/>
          <p14:tracePt t="135069" x="5143500" y="4500563"/>
          <p14:tracePt t="135086" x="5151438" y="4494213"/>
          <p14:tracePt t="135640" x="5157788" y="4494213"/>
          <p14:tracePt t="135647" x="5165725" y="4494213"/>
          <p14:tracePt t="135665" x="5172075" y="4494213"/>
          <p14:tracePt t="135680" x="5186363" y="4494213"/>
          <p14:tracePt t="135697" x="5194300" y="4494213"/>
          <p14:tracePt t="135712" x="5214938" y="4486275"/>
          <p14:tracePt t="135728" x="5222875" y="4486275"/>
          <p14:tracePt t="135746" x="5229225" y="4486275"/>
          <p14:tracePt t="135796" x="5237163" y="4486275"/>
          <p14:tracePt t="135834" x="5251450" y="4486275"/>
          <p14:tracePt t="135840" x="5257800" y="4486275"/>
          <p14:tracePt t="135850" x="5265738" y="4486275"/>
          <p14:tracePt t="136670" x="5272088" y="4486275"/>
          <p14:tracePt t="136702" x="5272088" y="4479925"/>
          <p14:tracePt t="136735" x="5272088" y="4471988"/>
          <p14:tracePt t="179554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알고리즘 실행 과정</a:t>
            </a:r>
            <a:r>
              <a:rPr lang="en-US" altLang="ko-KR" sz="3200" b="0" dirty="0" smtClean="0"/>
              <a:t>: Step6-</a:t>
            </a:r>
            <a:r>
              <a:rPr lang="ko-KR" altLang="en-US" sz="3200" b="0" dirty="0" smtClean="0"/>
              <a:t>최종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15" y="1277564"/>
            <a:ext cx="7028683" cy="2460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059070"/>
            <a:ext cx="5166829" cy="2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16"/>
    </mc:Choice>
    <mc:Fallback xmlns="">
      <p:transition spd="slow" advTm="5401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41" x="7351713" y="4108450"/>
          <p14:tracePt t="2046" x="7351713" y="4100513"/>
          <p14:tracePt t="2071" x="7351713" y="4094163"/>
          <p14:tracePt t="2093" x="7351713" y="4086225"/>
          <p14:tracePt t="2106" x="7351713" y="4079875"/>
          <p14:tracePt t="2123" x="7351713" y="4071938"/>
          <p14:tracePt t="2132" x="7351713" y="4065588"/>
          <p14:tracePt t="2150" x="7351713" y="4057650"/>
          <p14:tracePt t="2165" x="7351713" y="4043363"/>
          <p14:tracePt t="2181" x="7351713" y="4037013"/>
          <p14:tracePt t="2199" x="7337425" y="4008438"/>
          <p14:tracePt t="2216" x="7337425" y="4000500"/>
          <p14:tracePt t="2233" x="7323138" y="3979863"/>
          <p14:tracePt t="2252" x="7308850" y="3943350"/>
          <p14:tracePt t="2267" x="7294563" y="3879850"/>
          <p14:tracePt t="2286" x="7286625" y="3851275"/>
          <p14:tracePt t="2302" x="7280275" y="3794125"/>
          <p14:tracePt t="2321" x="7280275" y="3765550"/>
          <p14:tracePt t="2338" x="7265988" y="3736975"/>
          <p14:tracePt t="2355" x="7258050" y="3694113"/>
          <p14:tracePt t="2371" x="7258050" y="3671888"/>
          <p14:tracePt t="2388" x="7251700" y="3643313"/>
          <p14:tracePt t="2405" x="7251700" y="3622675"/>
          <p14:tracePt t="2423" x="7251700" y="3608388"/>
          <p14:tracePt t="2439" x="7243763" y="3579813"/>
          <p14:tracePt t="2458" x="7243763" y="3557588"/>
          <p14:tracePt t="2474" x="7243763" y="3529013"/>
          <p14:tracePt t="2491" x="7237413" y="3508375"/>
          <p14:tracePt t="2508" x="7229475" y="3486150"/>
          <p14:tracePt t="2525" x="7229475" y="3457575"/>
          <p14:tracePt t="2544" x="7223125" y="3436938"/>
          <p14:tracePt t="2559" x="7223125" y="3422650"/>
          <p14:tracePt t="2576" x="7215188" y="3394075"/>
          <p14:tracePt t="2595" x="7208838" y="3365500"/>
          <p14:tracePt t="2612" x="7200900" y="3308350"/>
          <p14:tracePt t="2629" x="7186613" y="3265488"/>
          <p14:tracePt t="2646" x="7186613" y="3243263"/>
          <p14:tracePt t="2663" x="7186613" y="3208338"/>
          <p14:tracePt t="2683" x="7180263" y="3179763"/>
          <p14:tracePt t="2698" x="7172325" y="3151188"/>
          <p14:tracePt t="2716" x="7172325" y="3122613"/>
          <p14:tracePt t="2730" x="7165975" y="3100388"/>
          <p14:tracePt t="2747" x="7165975" y="3079750"/>
          <p14:tracePt t="2764" x="7165975" y="3065463"/>
          <p14:tracePt t="2782" x="7165975" y="3051175"/>
          <p14:tracePt t="2799" x="7151688" y="3014663"/>
          <p14:tracePt t="2816" x="7151688" y="2994025"/>
          <p14:tracePt t="2836" x="7143750" y="2965450"/>
          <p14:tracePt t="2850" x="7143750" y="2951163"/>
          <p14:tracePt t="2867" x="7137400" y="2936875"/>
          <p14:tracePt t="2884" x="7137400" y="2928938"/>
          <p14:tracePt t="2920" x="7137400" y="2922588"/>
          <p14:tracePt t="2940" x="7129463" y="2908300"/>
          <p14:tracePt t="2955" x="7129463" y="2900363"/>
          <p14:tracePt t="2972" x="7129463" y="2886075"/>
          <p14:tracePt t="2989" x="7123113" y="2879725"/>
          <p14:tracePt t="3004" x="7123113" y="2871788"/>
          <p14:tracePt t="3066" x="7115175" y="2865438"/>
          <p14:tracePt t="3075" x="7115175" y="2857500"/>
          <p14:tracePt t="3083" x="7115175" y="2851150"/>
          <p14:tracePt t="3090" x="7115175" y="2843213"/>
          <p14:tracePt t="3107" x="7115175" y="2836863"/>
          <p14:tracePt t="3124" x="7108825" y="2828925"/>
          <p14:tracePt t="3144" x="7108825" y="2814638"/>
          <p14:tracePt t="3159" x="7108825" y="2808288"/>
          <p14:tracePt t="3176" x="7100888" y="2800350"/>
          <p14:tracePt t="3198" x="7094538" y="2779713"/>
          <p14:tracePt t="3210" x="7094538" y="2771775"/>
          <p14:tracePt t="3229" x="7080250" y="2736850"/>
          <p14:tracePt t="3246" x="7058025" y="2700338"/>
          <p14:tracePt t="3262" x="7037388" y="2679700"/>
          <p14:tracePt t="3279" x="7008813" y="2643188"/>
          <p14:tracePt t="3295" x="6986588" y="2608263"/>
          <p14:tracePt t="3313" x="6972300" y="2565400"/>
          <p14:tracePt t="3330" x="6958013" y="2543175"/>
          <p14:tracePt t="3347" x="6943725" y="2514600"/>
          <p14:tracePt t="3364" x="6929438" y="2500313"/>
          <p14:tracePt t="3382" x="6923088" y="2471738"/>
          <p14:tracePt t="3399" x="6908800" y="2451100"/>
          <p14:tracePt t="3416" x="6900863" y="2428875"/>
          <p14:tracePt t="3418" x="6894513" y="2414588"/>
          <p14:tracePt t="3433" x="6880225" y="2386013"/>
          <p14:tracePt t="3451" x="6880225" y="2379663"/>
          <p14:tracePt t="3467" x="6880225" y="2371725"/>
          <p14:tracePt t="3484" x="6880225" y="2365375"/>
          <p14:tracePt t="3527" x="6872288" y="2365375"/>
          <p14:tracePt t="3567" x="6872288" y="2357438"/>
          <p14:tracePt t="9520" x="6858000" y="2357438"/>
          <p14:tracePt t="9526" x="6851650" y="2365375"/>
          <p14:tracePt t="9536" x="6837363" y="2371725"/>
          <p14:tracePt t="9551" x="6780213" y="2386013"/>
          <p14:tracePt t="9568" x="6723063" y="2408238"/>
          <p14:tracePt t="9586" x="6686550" y="2414588"/>
          <p14:tracePt t="9603" x="6586538" y="2443163"/>
          <p14:tracePt t="9620" x="6523038" y="2471738"/>
          <p14:tracePt t="9636" x="6480175" y="2493963"/>
          <p14:tracePt t="9654" x="6457950" y="2493963"/>
          <p14:tracePt t="9671" x="6423025" y="2493963"/>
          <p14:tracePt t="9688" x="6386513" y="2500313"/>
          <p14:tracePt t="9707" x="6323013" y="2508250"/>
          <p14:tracePt t="9724" x="6280150" y="2522538"/>
          <p14:tracePt t="9745" x="6229350" y="2551113"/>
          <p14:tracePt t="9758" x="6200775" y="2557463"/>
          <p14:tracePt t="9776" x="6157913" y="2571750"/>
          <p14:tracePt t="9793" x="6137275" y="2586038"/>
          <p14:tracePt t="9810" x="6108700" y="2593975"/>
          <p14:tracePt t="9827" x="6094413" y="2608263"/>
          <p14:tracePt t="9843" x="6051550" y="2622550"/>
          <p14:tracePt t="9859" x="6037263" y="2636838"/>
          <p14:tracePt t="9878" x="5986463" y="2665413"/>
          <p14:tracePt t="9895" x="5951538" y="2700338"/>
          <p14:tracePt t="9912" x="5908675" y="2736850"/>
          <p14:tracePt t="9931" x="5880100" y="2771775"/>
          <p14:tracePt t="9931" x="5857875" y="2794000"/>
          <p14:tracePt t="9944" x="5851525" y="2808288"/>
          <p14:tracePt t="9964" x="5808663" y="2851150"/>
          <p14:tracePt t="9980" x="5794375" y="2871788"/>
          <p14:tracePt t="9996" x="5780088" y="2894013"/>
          <p14:tracePt t="10014" x="5772150" y="2908300"/>
          <p14:tracePt t="10034" x="5765800" y="2928938"/>
          <p14:tracePt t="10048" x="5751513" y="2943225"/>
          <p14:tracePt t="10065" x="5729288" y="2979738"/>
          <p14:tracePt t="10087" x="5722938" y="2986088"/>
          <p14:tracePt t="10099" x="5722938" y="2994025"/>
          <p14:tracePt t="10116" x="5715000" y="3000375"/>
          <p14:tracePt t="10133" x="5708650" y="3014663"/>
          <p14:tracePt t="10168" x="5700713" y="3014663"/>
          <p14:tracePt t="10185" x="5694363" y="3022600"/>
          <p14:tracePt t="10204" x="5686425" y="3036888"/>
          <p14:tracePt t="10221" x="5672138" y="3051175"/>
          <p14:tracePt t="10242" x="5657850" y="3071813"/>
          <p14:tracePt t="10253" x="5643563" y="3108325"/>
          <p14:tracePt t="10270" x="5622925" y="3157538"/>
          <p14:tracePt t="10288" x="5608638" y="3194050"/>
          <p14:tracePt t="10305" x="5572125" y="3243263"/>
          <p14:tracePt t="10322" x="5551488" y="3265488"/>
          <p14:tracePt t="10341" x="5543550" y="3279775"/>
          <p14:tracePt t="10356" x="5543550" y="3294063"/>
          <p14:tracePt t="10373" x="5529263" y="3308350"/>
          <p14:tracePt t="10391" x="5514975" y="3322638"/>
          <p14:tracePt t="10408" x="5494338" y="3343275"/>
          <p14:tracePt t="10425" x="5486400" y="3357563"/>
          <p14:tracePt t="10442" x="5486400" y="3371850"/>
          <p14:tracePt t="10448" x="5480050" y="3379788"/>
          <p14:tracePt t="10458" x="5480050" y="3386138"/>
          <p14:tracePt t="10476" x="5472113" y="3386138"/>
          <p14:tracePt t="10495" x="5465763" y="3386138"/>
          <p14:tracePt t="10511" x="5457825" y="3386138"/>
          <p14:tracePt t="10534" x="5451475" y="3386138"/>
          <p14:tracePt t="10545" x="5443538" y="3386138"/>
          <p14:tracePt t="10602" x="5437188" y="3386138"/>
          <p14:tracePt t="10760" x="5429250" y="3394075"/>
          <p14:tracePt t="10872" x="5414963" y="3394075"/>
          <p14:tracePt t="10887" x="5408613" y="3394075"/>
          <p14:tracePt t="10894" x="5400675" y="3394075"/>
          <p14:tracePt t="10905" x="5394325" y="3394075"/>
          <p14:tracePt t="10925" x="5386388" y="3400425"/>
          <p14:tracePt t="10943" x="5380038" y="3400425"/>
          <p14:tracePt t="10966" x="5380038" y="3408363"/>
          <p14:tracePt t="10987" x="5380038" y="3414713"/>
          <p14:tracePt t="10994" x="5372100" y="3414713"/>
          <p14:tracePt t="11019" x="5372100" y="3422650"/>
          <p14:tracePt t="11028" x="5365750" y="3422650"/>
          <p14:tracePt t="11045" x="5365750" y="3429000"/>
          <p14:tracePt t="11059" x="5365750" y="3443288"/>
          <p14:tracePt t="11076" x="5365750" y="3457575"/>
          <p14:tracePt t="11093" x="5365750" y="3471863"/>
          <p14:tracePt t="11111" x="5365750" y="3479800"/>
          <p14:tracePt t="11127" x="5365750" y="3486150"/>
          <p14:tracePt t="11145" x="5357813" y="3494088"/>
          <p14:tracePt t="11163" x="5357813" y="3508375"/>
          <p14:tracePt t="11179" x="5351463" y="3536950"/>
          <p14:tracePt t="11196" x="5351463" y="3636963"/>
          <p14:tracePt t="11213" x="5351463" y="3786188"/>
          <p14:tracePt t="11231" x="5351463" y="3822700"/>
          <p14:tracePt t="11247" x="5351463" y="3836988"/>
          <p14:tracePt t="11424" x="5351463" y="3829050"/>
          <p14:tracePt t="11441" x="5351463" y="3822700"/>
          <p14:tracePt t="11458" x="5351463" y="3814763"/>
          <p14:tracePt t="11472" x="5351463" y="3808413"/>
          <p14:tracePt t="11487" x="5351463" y="3800475"/>
          <p14:tracePt t="11503" x="5351463" y="3794125"/>
          <p14:tracePt t="11519" x="5351463" y="3786188"/>
          <p14:tracePt t="11526" x="5351463" y="3779838"/>
          <p14:tracePt t="11541" x="5351463" y="3771900"/>
          <p14:tracePt t="11556" x="5351463" y="3765550"/>
          <p14:tracePt t="11573" x="5337175" y="3757613"/>
          <p14:tracePt t="11590" x="5329238" y="3751263"/>
          <p14:tracePt t="11607" x="5322888" y="3743325"/>
          <p14:tracePt t="11624" x="5294313" y="3729038"/>
          <p14:tracePt t="11642" x="5286375" y="3722688"/>
          <p14:tracePt t="11660" x="5286375" y="3714750"/>
          <p14:tracePt t="11676" x="5280025" y="3714750"/>
          <p14:tracePt t="11715" x="5272088" y="3714750"/>
          <p14:tracePt t="11727" x="5272088" y="3708400"/>
          <p14:tracePt t="11744" x="5265738" y="3700463"/>
          <p14:tracePt t="11761" x="5257800" y="3700463"/>
          <p14:tracePt t="11779" x="5251450" y="3694113"/>
          <p14:tracePt t="11909" x="5243513" y="3694113"/>
          <p14:tracePt t="11951" x="5237163" y="3694113"/>
          <p14:tracePt t="11956" x="5222875" y="3686175"/>
          <p14:tracePt t="11967" x="5214938" y="3686175"/>
          <p14:tracePt t="11987" x="5208588" y="3686175"/>
          <p14:tracePt t="12012" x="5200650" y="3686175"/>
          <p14:tracePt t="12212" x="5200650" y="3679825"/>
          <p14:tracePt t="12236" x="5194300" y="3679825"/>
          <p14:tracePt t="12260" x="5186363" y="3679825"/>
          <p14:tracePt t="12267" x="5186363" y="3671888"/>
          <p14:tracePt t="12285" x="5180013" y="3671888"/>
          <p14:tracePt t="12307" x="5172075" y="3671888"/>
          <p14:tracePt t="12322" x="5165725" y="3671888"/>
          <p14:tracePt t="12362" x="5157788" y="3671888"/>
          <p14:tracePt t="12381" x="5151438" y="3671888"/>
          <p14:tracePt t="12384" x="5143500" y="3671888"/>
          <p14:tracePt t="12401" x="5137150" y="3671888"/>
          <p14:tracePt t="12417" x="5122863" y="3671888"/>
          <p14:tracePt t="12495" x="5108575" y="3671888"/>
          <p14:tracePt t="12504" x="5100638" y="3671888"/>
          <p14:tracePt t="12521" x="5094288" y="3671888"/>
          <p14:tracePt t="12539" x="5080000" y="3671888"/>
          <p14:tracePt t="12549" x="5065713" y="3671888"/>
          <p14:tracePt t="12567" x="5051425" y="3657600"/>
          <p14:tracePt t="12584" x="5037138" y="3657600"/>
          <p14:tracePt t="12602" x="5022850" y="3651250"/>
          <p14:tracePt t="12619" x="5000625" y="3651250"/>
          <p14:tracePt t="12636" x="4986338" y="3643313"/>
          <p14:tracePt t="12653" x="4972050" y="3643313"/>
          <p14:tracePt t="12670" x="4957763" y="3643313"/>
          <p14:tracePt t="12687" x="4951413" y="3643313"/>
          <p14:tracePt t="12706" x="4943475" y="3636963"/>
          <p14:tracePt t="12724" x="4929188" y="3636963"/>
          <p14:tracePt t="12738" x="4914900" y="3636963"/>
          <p14:tracePt t="12755" x="4908550" y="3636963"/>
          <p14:tracePt t="12773" x="4900613" y="3636963"/>
          <p14:tracePt t="12789" x="4894263" y="3636963"/>
          <p14:tracePt t="12807" x="4879975" y="3636963"/>
          <p14:tracePt t="12824" x="4865688" y="3636963"/>
          <p14:tracePt t="12842" x="4843463" y="3629025"/>
          <p14:tracePt t="12860" x="4822825" y="3629025"/>
          <p14:tracePt t="12875" x="4800600" y="3622675"/>
          <p14:tracePt t="12893" x="4779963" y="3622675"/>
          <p14:tracePt t="12909" x="4751388" y="3614738"/>
          <p14:tracePt t="12927" x="4714875" y="3608388"/>
          <p14:tracePt t="12944" x="4686300" y="3608388"/>
          <p14:tracePt t="12947" x="4672013" y="3600450"/>
          <p14:tracePt t="12961" x="4657725" y="3600450"/>
          <p14:tracePt t="12980" x="4643438" y="3600450"/>
          <p14:tracePt t="12995" x="4622800" y="3600450"/>
          <p14:tracePt t="13013" x="4600575" y="3594100"/>
          <p14:tracePt t="13030" x="4572000" y="3586163"/>
          <p14:tracePt t="13047" x="4500563" y="3586163"/>
          <p14:tracePt t="13064" x="4486275" y="3586163"/>
          <p14:tracePt t="13082" x="4443413" y="3586163"/>
          <p14:tracePt t="13101" x="4400550" y="3586163"/>
          <p14:tracePt t="13121" x="4357688" y="3586163"/>
          <p14:tracePt t="13134" x="4329113" y="3586163"/>
          <p14:tracePt t="13151" x="4314825" y="3586163"/>
          <p14:tracePt t="13167" x="4286250" y="3586163"/>
          <p14:tracePt t="13184" x="4265613" y="3586163"/>
          <p14:tracePt t="13201" x="4243388" y="3594100"/>
          <p14:tracePt t="13219" x="4229100" y="3594100"/>
          <p14:tracePt t="13237" x="4222750" y="3594100"/>
          <p14:tracePt t="13255" x="4214813" y="3594100"/>
          <p14:tracePt t="13297" x="4208463" y="3594100"/>
          <p14:tracePt t="13379" x="4200525" y="3594100"/>
          <p14:tracePt t="13392" x="4194175" y="3594100"/>
          <p14:tracePt t="13400" x="4179888" y="3594100"/>
          <p14:tracePt t="13410" x="4165600" y="3594100"/>
          <p14:tracePt t="13424" x="4137025" y="3600450"/>
          <p14:tracePt t="13443" x="4100513" y="3600450"/>
          <p14:tracePt t="13458" x="4071938" y="3600450"/>
          <p14:tracePt t="13479" x="4029075" y="3594100"/>
          <p14:tracePt t="13495" x="3979863" y="3586163"/>
          <p14:tracePt t="13511" x="3937000" y="3571875"/>
          <p14:tracePt t="13528" x="3900488" y="3565525"/>
          <p14:tracePt t="13546" x="3879850" y="3557588"/>
          <p14:tracePt t="13561" x="3871913" y="3557588"/>
          <p14:tracePt t="13605" x="3865563" y="3557588"/>
          <p14:tracePt t="13651" x="3865563" y="3551238"/>
          <p14:tracePt t="13668" x="3857625" y="3543300"/>
          <p14:tracePt t="13675" x="3857625" y="3536950"/>
          <p14:tracePt t="13684" x="3851275" y="3536950"/>
          <p14:tracePt t="13699" x="3843338" y="3522663"/>
          <p14:tracePt t="13717" x="3836988" y="3508375"/>
          <p14:tracePt t="13734" x="3822700" y="3500438"/>
          <p14:tracePt t="13752" x="3786188" y="3471863"/>
          <p14:tracePt t="13770" x="3771900" y="3457575"/>
          <p14:tracePt t="13784" x="3757613" y="3443288"/>
          <p14:tracePt t="13801" x="3743325" y="3422650"/>
          <p14:tracePt t="13818" x="3722688" y="3394075"/>
          <p14:tracePt t="13835" x="3708400" y="3371850"/>
          <p14:tracePt t="13853" x="3694113" y="3314700"/>
          <p14:tracePt t="13869" x="3679825" y="3300413"/>
          <p14:tracePt t="13887" x="3671888" y="3286125"/>
          <p14:tracePt t="13905" x="3657600" y="3279775"/>
          <p14:tracePt t="13921" x="3651250" y="3257550"/>
          <p14:tracePt t="13939" x="3636963" y="3228975"/>
          <p14:tracePt t="13955" x="3629025" y="3194050"/>
          <p14:tracePt t="13972" x="3608388" y="3165475"/>
          <p14:tracePt t="13989" x="3586163" y="3100388"/>
          <p14:tracePt t="14007" x="3557588" y="3051175"/>
          <p14:tracePt t="14023" x="3551238" y="3022600"/>
          <p14:tracePt t="14041" x="3551238" y="2994025"/>
          <p14:tracePt t="14058" x="3551238" y="2979738"/>
          <p14:tracePt t="14075" x="3551238" y="2951163"/>
          <p14:tracePt t="14092" x="3551238" y="2908300"/>
          <p14:tracePt t="14110" x="3551238" y="2886075"/>
          <p14:tracePt t="14126" x="3551238" y="2828925"/>
          <p14:tracePt t="14143" x="3551238" y="2814638"/>
          <p14:tracePt t="14161" x="3551238" y="2794000"/>
          <p14:tracePt t="14178" x="3551238" y="2786063"/>
          <p14:tracePt t="14195" x="3551238" y="2779713"/>
          <p14:tracePt t="14212" x="3551238" y="2765425"/>
          <p14:tracePt t="14231" x="3551238" y="2751138"/>
          <p14:tracePt t="14248" x="3551238" y="2736850"/>
          <p14:tracePt t="14265" x="3551238" y="2728913"/>
          <p14:tracePt t="14283" x="3551238" y="2714625"/>
          <p14:tracePt t="14315" x="3557588" y="2708275"/>
          <p14:tracePt t="14338" x="3565525" y="2708275"/>
          <p14:tracePt t="14349" x="3571875" y="2708275"/>
          <p14:tracePt t="14370" x="3594100" y="2700338"/>
          <p14:tracePt t="14384" x="3608388" y="2693988"/>
          <p14:tracePt t="14402" x="3622675" y="2686050"/>
          <p14:tracePt t="14419" x="3636963" y="2679700"/>
          <p14:tracePt t="14436" x="3643313" y="2671763"/>
          <p14:tracePt t="14471" x="3657600" y="2671763"/>
          <p14:tracePt t="14488" x="3665538" y="2657475"/>
          <p14:tracePt t="14506" x="3679825" y="2651125"/>
          <p14:tracePt t="14524" x="3729038" y="2643188"/>
          <p14:tracePt t="14540" x="3771900" y="2636838"/>
          <p14:tracePt t="14557" x="3814763" y="2622550"/>
          <p14:tracePt t="14574" x="3829050" y="2608263"/>
          <p14:tracePt t="14590" x="3843338" y="2600325"/>
          <p14:tracePt t="14607" x="3851275" y="2586038"/>
          <p14:tracePt t="14624" x="3857625" y="2571750"/>
          <p14:tracePt t="14641" x="3886200" y="2543175"/>
          <p14:tracePt t="14658" x="3900488" y="2522538"/>
          <p14:tracePt t="14675" x="3943350" y="2500313"/>
          <p14:tracePt t="14692" x="3979863" y="2479675"/>
          <p14:tracePt t="14709" x="4051300" y="2465388"/>
          <p14:tracePt t="14726" x="4100513" y="2443163"/>
          <p14:tracePt t="14743" x="4151313" y="2408238"/>
          <p14:tracePt t="14760" x="4194175" y="2393950"/>
          <p14:tracePt t="14777" x="4208463" y="2386013"/>
          <p14:tracePt t="14795" x="4243388" y="2365375"/>
          <p14:tracePt t="14812" x="4265613" y="2343150"/>
          <p14:tracePt t="14829" x="4337050" y="2314575"/>
          <p14:tracePt t="14846" x="4371975" y="2308225"/>
          <p14:tracePt t="14864" x="4408488" y="2279650"/>
          <p14:tracePt t="14880" x="4451350" y="2265363"/>
          <p14:tracePt t="14900" x="4514850" y="2251075"/>
          <p14:tracePt t="14916" x="4529138" y="2243138"/>
          <p14:tracePt t="14935" x="4565650" y="2228850"/>
          <p14:tracePt t="14952" x="4594225" y="2193925"/>
          <p14:tracePt t="14958" x="4608513" y="2185988"/>
          <p14:tracePt t="14966" x="4629150" y="2165350"/>
          <p14:tracePt t="14983" x="4672013" y="2143125"/>
          <p14:tracePt t="15001" x="4751388" y="2100263"/>
          <p14:tracePt t="15017" x="4786313" y="2085975"/>
          <p14:tracePt t="15035" x="4822825" y="2079625"/>
          <p14:tracePt t="15052" x="4857750" y="2079625"/>
          <p14:tracePt t="15069" x="4879975" y="2071688"/>
          <p14:tracePt t="15088" x="4929188" y="2057400"/>
          <p14:tracePt t="15103" x="4951413" y="2057400"/>
          <p14:tracePt t="15120" x="4986338" y="2043113"/>
          <p14:tracePt t="15137" x="5029200" y="2028825"/>
          <p14:tracePt t="15155" x="5051425" y="2014538"/>
          <p14:tracePt t="15172" x="5072063" y="1993900"/>
          <p14:tracePt t="15189" x="5072063" y="1985963"/>
          <p14:tracePt t="15299" x="5072063" y="1979613"/>
          <p14:tracePt t="15315" x="5080000" y="1979613"/>
          <p14:tracePt t="15338" x="5094288" y="1971675"/>
          <p14:tracePt t="15348" x="5100638" y="1965325"/>
          <p14:tracePt t="15360" x="5114925" y="1965325"/>
          <p14:tracePt t="15367" x="5114925" y="1957388"/>
          <p14:tracePt t="15385" x="5122863" y="1957388"/>
          <p14:tracePt t="15400" x="5122863" y="1951038"/>
          <p14:tracePt t="15411" x="5137150" y="1943100"/>
          <p14:tracePt t="15429" x="5151438" y="1936750"/>
          <p14:tracePt t="15448" x="5157788" y="1922463"/>
          <p14:tracePt t="15465" x="5172075" y="1922463"/>
          <p14:tracePt t="15481" x="5214938" y="1914525"/>
          <p14:tracePt t="15498" x="5251450" y="1914525"/>
          <p14:tracePt t="15515" x="5272088" y="1908175"/>
          <p14:tracePt t="15531" x="5280025" y="1908175"/>
          <p14:tracePt t="15548" x="5286375" y="1908175"/>
          <p14:tracePt t="15676" x="5294313" y="1908175"/>
          <p14:tracePt t="15792" x="5300663" y="1908175"/>
          <p14:tracePt t="15802" x="5308600" y="1908175"/>
          <p14:tracePt t="15814" x="5322888" y="1908175"/>
          <p14:tracePt t="15823" x="5329238" y="1900238"/>
          <p14:tracePt t="15840" x="5351463" y="1900238"/>
          <p14:tracePt t="15858" x="5365750" y="1893888"/>
          <p14:tracePt t="15875" x="5408613" y="1893888"/>
          <p14:tracePt t="15893" x="5414963" y="1893888"/>
          <p14:tracePt t="15909" x="5429250" y="1893888"/>
          <p14:tracePt t="15943" x="5443538" y="1893888"/>
          <p14:tracePt t="15980" x="5443538" y="1885950"/>
          <p14:tracePt t="15987" x="5451475" y="1885950"/>
          <p14:tracePt t="16002" x="5465763" y="1885950"/>
          <p14:tracePt t="16905" x="5472113" y="1885950"/>
          <p14:tracePt t="16910" x="5494338" y="1885950"/>
          <p14:tracePt t="16920" x="5500688" y="1885950"/>
          <p14:tracePt t="16938" x="5514975" y="1885950"/>
          <p14:tracePt t="16954" x="5522913" y="1885950"/>
          <p14:tracePt t="17032" x="5529263" y="1885950"/>
          <p14:tracePt t="17043" x="5537200" y="1885950"/>
          <p14:tracePt t="17049" x="5551488" y="1885950"/>
          <p14:tracePt t="17058" x="5557838" y="1885950"/>
          <p14:tracePt t="17076" x="5565775" y="1885950"/>
          <p14:tracePt t="17091" x="5572125" y="1885950"/>
          <p14:tracePt t="17213" x="5580063" y="1885950"/>
          <p14:tracePt t="17246" x="5586413" y="1885950"/>
          <p14:tracePt t="17252" x="5594350" y="1885950"/>
          <p14:tracePt t="17262" x="5600700" y="1885950"/>
          <p14:tracePt t="17281" x="5608638" y="1885950"/>
          <p14:tracePt t="17300" x="5622925" y="1885950"/>
          <p14:tracePt t="17315" x="5629275" y="1885950"/>
          <p14:tracePt t="17331" x="5637213" y="1885950"/>
          <p14:tracePt t="17348" x="5643563" y="1885950"/>
          <p14:tracePt t="17367" x="5657850" y="1885950"/>
          <p14:tracePt t="17543" x="5651500" y="1893888"/>
          <p14:tracePt t="17550" x="5643563" y="1908175"/>
          <p14:tracePt t="17560" x="5637213" y="1908175"/>
          <p14:tracePt t="17574" x="5614988" y="1922463"/>
          <p14:tracePt t="17588" x="5586413" y="1951038"/>
          <p14:tracePt t="17605" x="5565775" y="1971675"/>
          <p14:tracePt t="17622" x="5529263" y="1979613"/>
          <p14:tracePt t="17640" x="5457825" y="1993900"/>
          <p14:tracePt t="17657" x="5294313" y="2000250"/>
          <p14:tracePt t="17675" x="5214938" y="2014538"/>
          <p14:tracePt t="17691" x="5122863" y="2028825"/>
          <p14:tracePt t="17708" x="5072063" y="2043113"/>
          <p14:tracePt t="17725" x="5037138" y="2051050"/>
          <p14:tracePt t="17742" x="4994275" y="2071688"/>
          <p14:tracePt t="17761" x="4943475" y="2085975"/>
          <p14:tracePt t="17778" x="4886325" y="2108200"/>
          <p14:tracePt t="17796" x="4843463" y="2122488"/>
          <p14:tracePt t="17813" x="4772025" y="2143125"/>
          <p14:tracePt t="17829" x="4743450" y="2143125"/>
          <p14:tracePt t="17863" x="4714875" y="2151063"/>
          <p14:tracePt t="17879" x="4686300" y="2151063"/>
          <p14:tracePt t="17900" x="4657725" y="2151063"/>
          <p14:tracePt t="17913" x="4643438" y="2151063"/>
          <p14:tracePt t="17933" x="4629150" y="2151063"/>
          <p14:tracePt t="18104" x="4637088" y="2151063"/>
          <p14:tracePt t="18159" x="4643438" y="2157413"/>
          <p14:tracePt t="18178" x="4651375" y="2165350"/>
          <p14:tracePt t="18181" x="4657725" y="2165350"/>
          <p14:tracePt t="18190" x="4679950" y="2171700"/>
          <p14:tracePt t="18205" x="4700588" y="2179638"/>
          <p14:tracePt t="18224" x="4729163" y="2185988"/>
          <p14:tracePt t="18239" x="4757738" y="2185988"/>
          <p14:tracePt t="18261" x="4765675" y="2185988"/>
          <p14:tracePt t="18430" x="4765675" y="2200275"/>
          <p14:tracePt t="18438" x="4772025" y="2208213"/>
          <p14:tracePt t="18447" x="4772025" y="2222500"/>
          <p14:tracePt t="18464" x="4772025" y="2236788"/>
          <p14:tracePt t="18480" x="4772025" y="2251075"/>
          <p14:tracePt t="18497" x="4772025" y="2257425"/>
          <p14:tracePt t="18514" x="4772025" y="2279650"/>
          <p14:tracePt t="18531" x="4772025" y="2293938"/>
          <p14:tracePt t="18548" x="4772025" y="2308225"/>
          <p14:tracePt t="18566" x="4772025" y="2314575"/>
          <p14:tracePt t="18582" x="4772025" y="2322513"/>
          <p14:tracePt t="18618" x="4772025" y="2336800"/>
          <p14:tracePt t="18652" x="4772025" y="2343150"/>
          <p14:tracePt t="18668" x="4772025" y="2357438"/>
          <p14:tracePt t="18685" x="4772025" y="2379663"/>
          <p14:tracePt t="18702" x="4772025" y="2400300"/>
          <p14:tracePt t="18720" x="4772025" y="2422525"/>
          <p14:tracePt t="18737" x="4772025" y="2436813"/>
          <p14:tracePt t="18754" x="4772025" y="2451100"/>
          <p14:tracePt t="18772" x="4772025" y="2457450"/>
          <p14:tracePt t="18788" x="4772025" y="2465388"/>
          <p14:tracePt t="18789" x="4772025" y="2471738"/>
          <p14:tracePt t="18825" x="4772025" y="2479675"/>
          <p14:tracePt t="18839" x="4772025" y="2486025"/>
          <p14:tracePt t="18856" x="4772025" y="2493963"/>
          <p14:tracePt t="18873" x="4772025" y="2500313"/>
          <p14:tracePt t="18894" x="4772025" y="2508250"/>
          <p14:tracePt t="18910" x="4772025" y="2514600"/>
          <p14:tracePt t="18926" x="4772025" y="2543175"/>
          <p14:tracePt t="18944" x="4765675" y="2565400"/>
          <p14:tracePt t="18961" x="4757738" y="2586038"/>
          <p14:tracePt t="18994" x="4757738" y="2600325"/>
          <p14:tracePt t="19010" x="4757738" y="2608263"/>
          <p14:tracePt t="19048" x="4757738" y="2614613"/>
          <p14:tracePt t="19081" x="4757738" y="2622550"/>
          <p14:tracePt t="19090" x="4757738" y="2628900"/>
          <p14:tracePt t="19105" x="4757738" y="2636838"/>
          <p14:tracePt t="19121" x="4757738" y="2643188"/>
          <p14:tracePt t="19145" x="4757738" y="2657475"/>
          <p14:tracePt t="19153" x="4757738" y="2665413"/>
          <p14:tracePt t="19165" x="4757738" y="2671763"/>
          <p14:tracePt t="19182" x="4757738" y="2679700"/>
          <p14:tracePt t="19199" x="4757738" y="2686050"/>
          <p14:tracePt t="19218" x="4757738" y="2693988"/>
          <p14:tracePt t="19233" x="4757738" y="2708275"/>
          <p14:tracePt t="19251" x="4757738" y="2722563"/>
          <p14:tracePt t="19268" x="4757738" y="2728913"/>
          <p14:tracePt t="19287" x="4757738" y="2743200"/>
          <p14:tracePt t="19304" x="4757738" y="2751138"/>
          <p14:tracePt t="19319" x="4757738" y="2765425"/>
          <p14:tracePt t="19336" x="4757738" y="2779713"/>
          <p14:tracePt t="19355" x="4751388" y="2794000"/>
          <p14:tracePt t="19389" x="4751388" y="2800350"/>
          <p14:tracePt t="19406" x="4751388" y="2808288"/>
          <p14:tracePt t="19421" x="4751388" y="2814638"/>
          <p14:tracePt t="19439" x="4743450" y="2822575"/>
          <p14:tracePt t="19456" x="4737100" y="2843213"/>
          <p14:tracePt t="19473" x="4737100" y="2879725"/>
          <p14:tracePt t="19491" x="4737100" y="2900363"/>
          <p14:tracePt t="19507" x="4737100" y="2914650"/>
          <p14:tracePt t="19526" x="4737100" y="2922588"/>
          <p14:tracePt t="19590" x="4737100" y="2928938"/>
          <p14:tracePt t="19604" x="4737100" y="2936875"/>
          <p14:tracePt t="19610" x="4737100" y="2943225"/>
          <p14:tracePt t="19634" x="4737100" y="2951163"/>
          <p14:tracePt t="19658" x="4737100" y="2957513"/>
          <p14:tracePt t="19682" x="4737100" y="2965450"/>
          <p14:tracePt t="19687" x="4737100" y="2971800"/>
          <p14:tracePt t="19713" x="4737100" y="2979738"/>
          <p14:tracePt t="19737" x="4737100" y="2986088"/>
          <p14:tracePt t="19753" x="4737100" y="2994025"/>
          <p14:tracePt t="19759" x="4737100" y="3000375"/>
          <p14:tracePt t="19767" x="4737100" y="3008313"/>
          <p14:tracePt t="19783" x="4737100" y="3028950"/>
          <p14:tracePt t="19799" x="4737100" y="3043238"/>
          <p14:tracePt t="19816" x="4737100" y="3057525"/>
          <p14:tracePt t="19851" x="4737100" y="3065463"/>
          <p14:tracePt t="19869" x="4737100" y="3071813"/>
          <p14:tracePt t="19901" x="4737100" y="3079750"/>
          <p14:tracePt t="19909" x="4737100" y="3086100"/>
          <p14:tracePt t="19970" x="4743450" y="3094038"/>
          <p14:tracePt t="20000" x="4743450" y="3100388"/>
          <p14:tracePt t="20042" x="4743450" y="3108325"/>
          <p14:tracePt t="20096" x="4743450" y="3114675"/>
          <p14:tracePt t="20151" x="4743450" y="3122613"/>
          <p14:tracePt t="20165" x="4743450" y="3128963"/>
          <p14:tracePt t="20172" x="4743450" y="3136900"/>
          <p14:tracePt t="20205" x="4743450" y="3143250"/>
          <p14:tracePt t="20230" x="4743450" y="3151188"/>
          <p14:tracePt t="20300" x="4743450" y="3157538"/>
          <p14:tracePt t="20319" x="4743450" y="3165475"/>
          <p14:tracePt t="20362" x="4743450" y="3171825"/>
          <p14:tracePt t="20387" x="4743450" y="3179763"/>
          <p14:tracePt t="20519" x="4743450" y="3186113"/>
          <p14:tracePt t="20535" x="4751388" y="3186113"/>
          <p14:tracePt t="20557" x="4751388" y="3194050"/>
          <p14:tracePt t="20627" x="4751388" y="3200400"/>
          <p14:tracePt t="20668" x="4751388" y="3208338"/>
          <p14:tracePt t="20688" x="4751388" y="3214688"/>
          <p14:tracePt t="20737" x="4751388" y="3222625"/>
          <p14:tracePt t="20830" x="4751388" y="3228975"/>
          <p14:tracePt t="20856" x="4751388" y="3236913"/>
          <p14:tracePt t="20870" x="4751388" y="3243263"/>
          <p14:tracePt t="20884" x="4751388" y="3251200"/>
          <p14:tracePt t="20900" x="4751388" y="3257550"/>
          <p14:tracePt t="20914" x="4751388" y="3265488"/>
          <p14:tracePt t="20922" x="4751388" y="3279775"/>
          <p14:tracePt t="20932" x="4751388" y="3286125"/>
          <p14:tracePt t="20947" x="4751388" y="3294063"/>
          <p14:tracePt t="20964" x="4751388" y="3308350"/>
          <p14:tracePt t="20981" x="4751388" y="3314700"/>
          <p14:tracePt t="20998" x="4751388" y="3322638"/>
          <p14:tracePt t="21016" x="4751388" y="3336925"/>
          <p14:tracePt t="21095" x="4751388" y="3343275"/>
          <p14:tracePt t="21192" x="4751388" y="3351213"/>
          <p14:tracePt t="21516" x="4757738" y="3351213"/>
          <p14:tracePt t="21534" x="4765675" y="3351213"/>
          <p14:tracePt t="21540" x="4772025" y="3351213"/>
          <p14:tracePt t="21551" x="4779963" y="3351213"/>
          <p14:tracePt t="21569" x="4786313" y="3351213"/>
          <p14:tracePt t="21581" x="4794250" y="3351213"/>
          <p14:tracePt t="21603" x="4800600" y="3351213"/>
          <p14:tracePt t="21934" x="4794250" y="3351213"/>
          <p14:tracePt t="21954" x="4786313" y="3351213"/>
          <p14:tracePt t="21969" x="4779963" y="3351213"/>
          <p14:tracePt t="21999" x="4772025" y="3336925"/>
          <p14:tracePt t="22007" x="4765675" y="3336925"/>
          <p14:tracePt t="22016" x="4757738" y="3328988"/>
          <p14:tracePt t="22026" x="4751388" y="3322638"/>
          <p14:tracePt t="22044" x="4729163" y="3294063"/>
          <p14:tracePt t="22061" x="4714875" y="3271838"/>
          <p14:tracePt t="22079" x="4694238" y="3243263"/>
          <p14:tracePt t="22098" x="4694238" y="3236913"/>
          <p14:tracePt t="22113" x="4686300" y="3222625"/>
          <p14:tracePt t="22130" x="4672013" y="3208338"/>
          <p14:tracePt t="22147" x="4672013" y="3194050"/>
          <p14:tracePt t="22181" x="4672013" y="3171825"/>
          <p14:tracePt t="22199" x="4665663" y="3157538"/>
          <p14:tracePt t="22216" x="4657725" y="3128963"/>
          <p14:tracePt t="22232" x="4657725" y="3108325"/>
          <p14:tracePt t="22251" x="4651375" y="3086100"/>
          <p14:tracePt t="22268" x="4651375" y="3079750"/>
          <p14:tracePt t="22284" x="4651375" y="3071813"/>
          <p14:tracePt t="22301" x="4651375" y="3065463"/>
          <p14:tracePt t="22318" x="4637088" y="3051175"/>
          <p14:tracePt t="22336" x="4637088" y="3036888"/>
          <p14:tracePt t="22352" x="4629150" y="3022600"/>
          <p14:tracePt t="22369" x="4622800" y="3008313"/>
          <p14:tracePt t="22387" x="4622800" y="3000375"/>
          <p14:tracePt t="22404" x="4622800" y="2994025"/>
          <p14:tracePt t="22421" x="4622800" y="2979738"/>
          <p14:tracePt t="22713" x="4622800" y="2971800"/>
          <p14:tracePt t="22736" x="4614863" y="2971800"/>
          <p14:tracePt t="22749" x="4608513" y="2971800"/>
          <p14:tracePt t="22758" x="4600575" y="2965450"/>
          <p14:tracePt t="22767" x="4594225" y="2957513"/>
          <p14:tracePt t="22781" x="4579938" y="2957513"/>
          <p14:tracePt t="22800" x="4572000" y="2951163"/>
          <p14:tracePt t="22819" x="4551363" y="2951163"/>
          <p14:tracePt t="22835" x="4537075" y="2951163"/>
          <p14:tracePt t="22867" x="4529138" y="2951163"/>
          <p14:tracePt t="22955" x="4522788" y="2951163"/>
          <p14:tracePt t="23799" x="4522788" y="2957513"/>
          <p14:tracePt t="23815" x="4522788" y="2965450"/>
          <p14:tracePt t="23828" x="4522788" y="2971800"/>
          <p14:tracePt t="23836" x="4522788" y="2979738"/>
          <p14:tracePt t="23852" x="4522788" y="3000375"/>
          <p14:tracePt t="23861" x="4522788" y="3008313"/>
          <p14:tracePt t="23877" x="4522788" y="3036888"/>
          <p14:tracePt t="23895" x="4522788" y="3079750"/>
          <p14:tracePt t="23911" x="4514850" y="3100388"/>
          <p14:tracePt t="23931" x="4514850" y="3136900"/>
          <p14:tracePt t="23948" x="4514850" y="3157538"/>
          <p14:tracePt t="23965" x="4514850" y="3171825"/>
          <p14:tracePt t="23982" x="4514850" y="3186113"/>
          <p14:tracePt t="23997" x="4514850" y="3200400"/>
          <p14:tracePt t="23999" x="4514850" y="3222625"/>
          <p14:tracePt t="24015" x="4514850" y="3243263"/>
          <p14:tracePt t="24033" x="4514850" y="3257550"/>
          <p14:tracePt t="24049" x="4514850" y="3265488"/>
          <p14:tracePt t="24066" x="4514850" y="3271838"/>
          <p14:tracePt t="24083" x="4514850" y="3279775"/>
          <p14:tracePt t="24100" x="4514850" y="3286125"/>
          <p14:tracePt t="24118" x="4522788" y="3294063"/>
          <p14:tracePt t="24135" x="4522788" y="3314700"/>
          <p14:tracePt t="24152" x="4522788" y="3322638"/>
          <p14:tracePt t="24170" x="4522788" y="3336925"/>
          <p14:tracePt t="24186" x="4522788" y="3351213"/>
          <p14:tracePt t="24203" x="4529138" y="3351213"/>
          <p14:tracePt t="24313" x="4529138" y="3357563"/>
          <p14:tracePt t="24355" x="4529138" y="3365500"/>
          <p14:tracePt t="24971" x="4537075" y="3365500"/>
          <p14:tracePt t="24978" x="4551363" y="3365500"/>
          <p14:tracePt t="24993" x="4594225" y="3365500"/>
          <p14:tracePt t="25010" x="4657725" y="3371850"/>
          <p14:tracePt t="25028" x="4708525" y="3371850"/>
          <p14:tracePt t="25045" x="4729163" y="3371850"/>
          <p14:tracePt t="25062" x="4779963" y="3371850"/>
          <p14:tracePt t="25079" x="4794250" y="3371850"/>
          <p14:tracePt t="25096" x="4800600" y="3371850"/>
          <p14:tracePt t="25619" x="4800600" y="3365500"/>
          <p14:tracePt t="25636" x="4800600" y="3357563"/>
          <p14:tracePt t="25643" x="4800600" y="3351213"/>
          <p14:tracePt t="25648" x="4794250" y="3351213"/>
          <p14:tracePt t="25660" x="4794250" y="3343275"/>
          <p14:tracePt t="25747" x="4786313" y="3336925"/>
          <p14:tracePt t="25750" x="4779963" y="3314700"/>
          <p14:tracePt t="25763" x="4772025" y="3308350"/>
          <p14:tracePt t="25779" x="4751388" y="3279775"/>
          <p14:tracePt t="25797" x="4700588" y="3236913"/>
          <p14:tracePt t="25814" x="4679950" y="3214688"/>
          <p14:tracePt t="25831" x="4672013" y="3200400"/>
          <p14:tracePt t="25848" x="4672013" y="3179763"/>
          <p14:tracePt t="25865" x="4665663" y="3151188"/>
          <p14:tracePt t="25883" x="4665663" y="3094038"/>
          <p14:tracePt t="25900" x="4665663" y="3065463"/>
          <p14:tracePt t="25917" x="4665663" y="3022600"/>
          <p14:tracePt t="25935" x="4665663" y="3014663"/>
          <p14:tracePt t="25951" x="4665663" y="2986088"/>
          <p14:tracePt t="25970" x="4665663" y="2971800"/>
          <p14:tracePt t="26004" x="4665663" y="2965450"/>
          <p14:tracePt t="26025" x="4665663" y="2951163"/>
          <p14:tracePt t="26038" x="4665663" y="2943225"/>
          <p14:tracePt t="26057" x="4672013" y="2908300"/>
          <p14:tracePt t="26072" x="4672013" y="2894013"/>
          <p14:tracePt t="26088" x="4672013" y="2886075"/>
          <p14:tracePt t="26159" x="4672013" y="2894013"/>
          <p14:tracePt t="26164" x="4672013" y="2900363"/>
          <p14:tracePt t="26177" x="4672013" y="2922588"/>
          <p14:tracePt t="26193" x="4672013" y="2943225"/>
          <p14:tracePt t="26210" x="4672013" y="2971800"/>
          <p14:tracePt t="26227" x="4672013" y="3000375"/>
          <p14:tracePt t="26243" x="4672013" y="3028950"/>
          <p14:tracePt t="26261" x="4672013" y="3043238"/>
          <p14:tracePt t="26278" x="4672013" y="3065463"/>
          <p14:tracePt t="26298" x="4672013" y="3100388"/>
          <p14:tracePt t="26312" x="4672013" y="3128963"/>
          <p14:tracePt t="26328" x="4679950" y="3157538"/>
          <p14:tracePt t="26346" x="4679950" y="3179763"/>
          <p14:tracePt t="26363" x="4694238" y="3208338"/>
          <p14:tracePt t="26380" x="4694238" y="3214688"/>
          <p14:tracePt t="26397" x="4700588" y="3236913"/>
          <p14:tracePt t="26414" x="4700588" y="3251200"/>
          <p14:tracePt t="26431" x="4700588" y="3265488"/>
          <p14:tracePt t="26448" x="4700588" y="3279775"/>
          <p14:tracePt t="26467" x="4700588" y="3294063"/>
          <p14:tracePt t="26484" x="4708525" y="3322638"/>
          <p14:tracePt t="26501" x="4708525" y="3343275"/>
          <p14:tracePt t="26518" x="4708525" y="3357563"/>
          <p14:tracePt t="27790" x="4714875" y="3357563"/>
          <p14:tracePt t="27799" x="4714875" y="3351213"/>
          <p14:tracePt t="27813" x="4714875" y="3343275"/>
          <p14:tracePt t="27854" x="4714875" y="3336925"/>
          <p14:tracePt t="27940" x="4714875" y="3328988"/>
          <p14:tracePt t="28611" x="4714875" y="3322638"/>
          <p14:tracePt t="28618" x="4714875" y="3314700"/>
          <p14:tracePt t="28625" x="4714875" y="3308350"/>
          <p14:tracePt t="28642" x="4722813" y="3308350"/>
          <p14:tracePt t="28659" x="4729163" y="3279775"/>
          <p14:tracePt t="28678" x="4737100" y="3265488"/>
          <p14:tracePt t="28693" x="4737100" y="3251200"/>
          <p14:tracePt t="28696" x="4743450" y="3236913"/>
          <p14:tracePt t="28710" x="4751388" y="3208338"/>
          <p14:tracePt t="28727" x="4751388" y="3200400"/>
          <p14:tracePt t="28745" x="4751388" y="3186113"/>
          <p14:tracePt t="28762" x="4751388" y="3171825"/>
          <p14:tracePt t="28779" x="4757738" y="3151188"/>
          <p14:tracePt t="28796" x="4765675" y="3128963"/>
          <p14:tracePt t="28813" x="4772025" y="3108325"/>
          <p14:tracePt t="28830" x="4779963" y="3094038"/>
          <p14:tracePt t="28848" x="4779963" y="3086100"/>
          <p14:tracePt t="28882" x="4779963" y="3079750"/>
          <p14:tracePt t="28901" x="4779963" y="3057525"/>
          <p14:tracePt t="28916" x="4786313" y="3043238"/>
          <p14:tracePt t="28933" x="4786313" y="3014663"/>
          <p14:tracePt t="28950" x="4786313" y="2994025"/>
          <p14:tracePt t="28953" x="4794250" y="2979738"/>
          <p14:tracePt t="28967" x="4794250" y="2936875"/>
          <p14:tracePt t="28984" x="4794250" y="2908300"/>
          <p14:tracePt t="29002" x="4794250" y="2871788"/>
          <p14:tracePt t="29021" x="4794250" y="2851150"/>
          <p14:tracePt t="29041" x="4794250" y="2794000"/>
          <p14:tracePt t="29053" x="4794250" y="2736850"/>
          <p14:tracePt t="29071" x="4794250" y="2657475"/>
          <p14:tracePt t="29088" x="4779963" y="2536825"/>
          <p14:tracePt t="29106" x="4779963" y="2457450"/>
          <p14:tracePt t="29124" x="4751388" y="2351088"/>
          <p14:tracePt t="29141" x="4743450" y="2308225"/>
          <p14:tracePt t="29156" x="4714875" y="2214563"/>
          <p14:tracePt t="29173" x="4708525" y="2171700"/>
          <p14:tracePt t="29191" x="4694238" y="2122488"/>
          <p14:tracePt t="29209" x="4686300" y="2079625"/>
          <p14:tracePt t="29226" x="4679950" y="2057400"/>
          <p14:tracePt t="29243" x="4672013" y="2043113"/>
          <p14:tracePt t="29278" x="4672013" y="2036763"/>
          <p14:tracePt t="29299" x="4665663" y="2036763"/>
          <p14:tracePt t="29311" x="4665663" y="2028825"/>
          <p14:tracePt t="29328" x="4657725" y="2022475"/>
          <p14:tracePt t="29345" x="4651375" y="2008188"/>
          <p14:tracePt t="29362" x="4651375" y="1985963"/>
          <p14:tracePt t="29378" x="4637088" y="1957388"/>
          <p14:tracePt t="29396" x="4637088" y="1951038"/>
          <p14:tracePt t="29413" x="4637088" y="1936750"/>
          <p14:tracePt t="29533" x="4651375" y="1928813"/>
          <p14:tracePt t="29546" x="4665663" y="1928813"/>
          <p14:tracePt t="29555" x="4672013" y="1928813"/>
          <p14:tracePt t="29568" x="4679950" y="1922463"/>
          <p14:tracePt t="29585" x="4686300" y="1922463"/>
          <p14:tracePt t="29632" x="4694238" y="1922463"/>
          <p14:tracePt t="29649" x="4708525" y="1922463"/>
          <p14:tracePt t="29656" x="4722813" y="1922463"/>
          <p14:tracePt t="29665" x="4737100" y="1922463"/>
          <p14:tracePt t="29673" x="4743450" y="1922463"/>
          <p14:tracePt t="29688" x="4779963" y="1922463"/>
          <p14:tracePt t="29704" x="4800600" y="1922463"/>
          <p14:tracePt t="29722" x="4822825" y="1922463"/>
          <p14:tracePt t="29741" x="4829175" y="1922463"/>
          <p14:tracePt t="29809" x="4837113" y="1922463"/>
          <p14:tracePt t="29813" x="4843463" y="1922463"/>
          <p14:tracePt t="29827" x="4857750" y="1914525"/>
          <p14:tracePt t="29845" x="4872038" y="1914525"/>
          <p14:tracePt t="29859" x="4900613" y="1914525"/>
          <p14:tracePt t="29875" x="4929188" y="1914525"/>
          <p14:tracePt t="29893" x="4965700" y="1914525"/>
          <p14:tracePt t="29910" x="4979988" y="1914525"/>
          <p14:tracePt t="29927" x="4986338" y="1914525"/>
          <p14:tracePt t="29948" x="4994275" y="1914525"/>
          <p14:tracePt t="29966" x="4994275" y="1908175"/>
          <p14:tracePt t="30049" x="5000625" y="1908175"/>
          <p14:tracePt t="30065" x="5008563" y="1900238"/>
          <p14:tracePt t="30081" x="5022850" y="1900238"/>
          <p14:tracePt t="30095" x="5029200" y="1900238"/>
          <p14:tracePt t="30111" x="5043488" y="1900238"/>
          <p14:tracePt t="30117" x="5051425" y="1900238"/>
          <p14:tracePt t="30133" x="5065713" y="1893888"/>
          <p14:tracePt t="30150" x="5100638" y="1893888"/>
          <p14:tracePt t="30167" x="5137150" y="1900238"/>
          <p14:tracePt t="30184" x="5157788" y="1900238"/>
          <p14:tracePt t="30201" x="5180013" y="1900238"/>
          <p14:tracePt t="30218" x="5194300" y="1900238"/>
          <p14:tracePt t="30376" x="5200650" y="1900238"/>
          <p14:tracePt t="30384" x="5214938" y="1900238"/>
          <p14:tracePt t="30391" x="5229225" y="1900238"/>
          <p14:tracePt t="30406" x="5257800" y="1908175"/>
          <p14:tracePt t="30424" x="5280025" y="1908175"/>
          <p14:tracePt t="30442" x="5294313" y="1914525"/>
          <p14:tracePt t="30461" x="5300663" y="1914525"/>
          <p14:tracePt t="30477" x="5308600" y="1914525"/>
          <p14:tracePt t="30497" x="5322888" y="1914525"/>
          <p14:tracePt t="30510" x="5329238" y="1914525"/>
          <p14:tracePt t="30529" x="5343525" y="1914525"/>
          <p14:tracePt t="30544" x="5351463" y="1914525"/>
          <p14:tracePt t="30561" x="5365750" y="1914525"/>
          <p14:tracePt t="30578" x="5372100" y="1914525"/>
          <p14:tracePt t="30595" x="5380038" y="1914525"/>
          <p14:tracePt t="30613" x="5400675" y="1914525"/>
          <p14:tracePt t="30629" x="5429250" y="1914525"/>
          <p14:tracePt t="31116" x="5429250" y="1922463"/>
          <p14:tracePt t="31124" x="5429250" y="1928813"/>
          <p14:tracePt t="31157" x="5422900" y="1936750"/>
          <p14:tracePt t="31596" x="5414963" y="1936750"/>
          <p14:tracePt t="31612" x="5414963" y="1943100"/>
          <p14:tracePt t="31620" x="5414963" y="1951038"/>
          <p14:tracePt t="31758" x="5414963" y="1957388"/>
          <p14:tracePt t="31774" x="5408613" y="1957388"/>
          <p14:tracePt t="31796" x="5400675" y="1965325"/>
          <p14:tracePt t="31804" x="5394325" y="1971675"/>
          <p14:tracePt t="31815" x="5394325" y="1979613"/>
          <p14:tracePt t="31829" x="5386388" y="2000250"/>
          <p14:tracePt t="31846" x="5365750" y="2028825"/>
          <p14:tracePt t="31864" x="5329238" y="2071688"/>
          <p14:tracePt t="31881" x="5280025" y="2114550"/>
          <p14:tracePt t="31899" x="5214938" y="2165350"/>
          <p14:tracePt t="31918" x="5165725" y="2193925"/>
          <p14:tracePt t="31934" x="5129213" y="2214563"/>
          <p14:tracePt t="31949" x="5080000" y="2251075"/>
          <p14:tracePt t="31952" x="5065713" y="2257425"/>
          <p14:tracePt t="31968" x="5014913" y="2300288"/>
          <p14:tracePt t="31985" x="4957763" y="2357438"/>
          <p14:tracePt t="32002" x="4937125" y="2379663"/>
          <p14:tracePt t="32018" x="4886325" y="2408238"/>
          <p14:tracePt t="32035" x="4843463" y="2451100"/>
          <p14:tracePt t="32055" x="4814888" y="2493963"/>
          <p14:tracePt t="32071" x="4786313" y="2522538"/>
          <p14:tracePt t="32087" x="4765675" y="2557463"/>
          <p14:tracePt t="32104" x="4743450" y="2586038"/>
          <p14:tracePt t="32120" x="4722813" y="2643188"/>
          <p14:tracePt t="32137" x="4708525" y="2693988"/>
          <p14:tracePt t="32155" x="4672013" y="2728913"/>
          <p14:tracePt t="32172" x="4651375" y="2743200"/>
          <p14:tracePt t="32189" x="4643438" y="2757488"/>
          <p14:tracePt t="32206" x="4637088" y="2757488"/>
          <p14:tracePt t="32226" x="4622800" y="2779713"/>
          <p14:tracePt t="32243" x="4608513" y="2786063"/>
          <p14:tracePt t="32258" x="4594225" y="2814638"/>
          <p14:tracePt t="32277" x="4594225" y="2836863"/>
          <p14:tracePt t="32294" x="4579938" y="2865438"/>
          <p14:tracePt t="32309" x="4579938" y="2879725"/>
          <p14:tracePt t="32328" x="4565650" y="2894013"/>
          <p14:tracePt t="32361" x="4557713" y="2908300"/>
          <p14:tracePt t="32379" x="4551363" y="2914650"/>
          <p14:tracePt t="32395" x="4551363" y="2922588"/>
          <p14:tracePt t="32412" x="4543425" y="2922588"/>
          <p14:tracePt t="32843" x="4543425" y="2943225"/>
          <p14:tracePt t="32852" x="4537075" y="2951163"/>
          <p14:tracePt t="32858" x="4537075" y="2957513"/>
          <p14:tracePt t="32874" x="4537075" y="2994025"/>
          <p14:tracePt t="32892" x="4529138" y="3008313"/>
          <p14:tracePt t="32909" x="4529138" y="3028950"/>
          <p14:tracePt t="32927" x="4529138" y="3086100"/>
          <p14:tracePt t="32943" x="4537075" y="3128963"/>
          <p14:tracePt t="32960" x="4537075" y="3171825"/>
          <p14:tracePt t="32978" x="4543425" y="3208338"/>
          <p14:tracePt t="32994" x="4551363" y="3243263"/>
          <p14:tracePt t="33012" x="4557713" y="3265488"/>
          <p14:tracePt t="33029" x="4557713" y="3286125"/>
          <p14:tracePt t="33046" x="4557713" y="3300413"/>
          <p14:tracePt t="33065" x="4557713" y="3322638"/>
          <p14:tracePt t="33084" x="4565650" y="3343275"/>
          <p14:tracePt t="33098" x="4565650" y="3371850"/>
          <p14:tracePt t="33100" x="4572000" y="3386138"/>
          <p14:tracePt t="33115" x="4572000" y="3400425"/>
          <p14:tracePt t="34186" x="4579938" y="3400425"/>
          <p14:tracePt t="34195" x="4586288" y="3400425"/>
          <p14:tracePt t="34203" x="4594225" y="3386138"/>
          <p14:tracePt t="34219" x="4600575" y="3379788"/>
          <p14:tracePt t="34228" x="4608513" y="3357563"/>
          <p14:tracePt t="34246" x="4614863" y="3343275"/>
          <p14:tracePt t="34265" x="4637088" y="3300413"/>
          <p14:tracePt t="34280" x="4637088" y="3265488"/>
          <p14:tracePt t="34297" x="4643438" y="3243263"/>
          <p14:tracePt t="34314" x="4651375" y="3228975"/>
          <p14:tracePt t="34331" x="4651375" y="3214688"/>
          <p14:tracePt t="34349" x="4657725" y="3194050"/>
          <p14:tracePt t="34367" x="4657725" y="3179763"/>
          <p14:tracePt t="34383" x="4657725" y="3165475"/>
          <p14:tracePt t="34400" x="4657725" y="3143250"/>
          <p14:tracePt t="34417" x="4657725" y="3122613"/>
          <p14:tracePt t="34434" x="4657725" y="3108325"/>
          <p14:tracePt t="34451" x="4657725" y="3100388"/>
          <p14:tracePt t="34468" x="4657725" y="3094038"/>
          <p14:tracePt t="34485" x="4657725" y="3086100"/>
          <p14:tracePt t="34506" x="4657725" y="3071813"/>
          <p14:tracePt t="34523" x="4657725" y="3057525"/>
          <p14:tracePt t="34541" x="4657725" y="3051175"/>
          <p14:tracePt t="34556" x="4657725" y="3043238"/>
          <p14:tracePt t="34573" x="4657725" y="3036888"/>
          <p14:tracePt t="34590" x="4657725" y="3028950"/>
          <p14:tracePt t="34607" x="4657725" y="3014663"/>
          <p14:tracePt t="34624" x="4657725" y="3008313"/>
          <p14:tracePt t="34672" x="4657725" y="3000375"/>
          <p14:tracePt t="34680" x="4657725" y="2994025"/>
          <p14:tracePt t="34695" x="4665663" y="2994025"/>
          <p14:tracePt t="34708" x="4665663" y="2986088"/>
          <p14:tracePt t="36040" x="4679950" y="2979738"/>
          <p14:tracePt t="36046" x="4700588" y="2971800"/>
          <p14:tracePt t="36053" x="4714875" y="2971800"/>
          <p14:tracePt t="36063" x="4737100" y="2965450"/>
          <p14:tracePt t="36079" x="4779963" y="2951163"/>
          <p14:tracePt t="36096" x="4829175" y="2922588"/>
          <p14:tracePt t="36114" x="4865688" y="2865438"/>
          <p14:tracePt t="36131" x="4929188" y="2800350"/>
          <p14:tracePt t="36148" x="4957763" y="2771775"/>
          <p14:tracePt t="36165" x="4986338" y="2757488"/>
          <p14:tracePt t="36184" x="5008563" y="2743200"/>
          <p14:tracePt t="36202" x="5065713" y="2686050"/>
          <p14:tracePt t="36217" x="5108575" y="2651125"/>
          <p14:tracePt t="36233" x="5143500" y="2628900"/>
          <p14:tracePt t="36251" x="5172075" y="2600325"/>
          <p14:tracePt t="36270" x="5208588" y="2571750"/>
          <p14:tracePt t="36286" x="5251450" y="2543175"/>
          <p14:tracePt t="36288" x="5265738" y="2536825"/>
          <p14:tracePt t="36305" x="5294313" y="2514600"/>
          <p14:tracePt t="36319" x="5322888" y="2465388"/>
          <p14:tracePt t="36336" x="5365750" y="2414588"/>
          <p14:tracePt t="36353" x="5386388" y="2357438"/>
          <p14:tracePt t="36371" x="5422900" y="2222500"/>
          <p14:tracePt t="36388" x="5443538" y="2179638"/>
          <p14:tracePt t="36405" x="5480050" y="2122488"/>
          <p14:tracePt t="36422" x="5494338" y="2085975"/>
          <p14:tracePt t="36443" x="5494338" y="2071688"/>
          <p14:tracePt t="36445" x="5500688" y="2065338"/>
          <p14:tracePt t="36461" x="5514975" y="2028825"/>
          <p14:tracePt t="36476" x="5529263" y="2000250"/>
          <p14:tracePt t="36492" x="5529263" y="1985963"/>
          <p14:tracePt t="36510" x="5529263" y="1971675"/>
          <p14:tracePt t="36526" x="5529263" y="1965325"/>
          <p14:tracePt t="36579" x="5537200" y="1965325"/>
          <p14:tracePt t="36586" x="5537200" y="1957388"/>
          <p14:tracePt t="36601" x="5543550" y="1957388"/>
          <p14:tracePt t="36613" x="5543550" y="1951038"/>
          <p14:tracePt t="36628" x="5551488" y="1951038"/>
          <p14:tracePt t="36645" x="5557838" y="1943100"/>
          <p14:tracePt t="36662" x="5557838" y="1936750"/>
          <p14:tracePt t="36697" x="5565775" y="1936750"/>
          <p14:tracePt t="36702" x="5572125" y="1936750"/>
          <p14:tracePt t="36751" x="5580063" y="1936750"/>
          <p14:tracePt t="36782" x="5586413" y="1936750"/>
          <p14:tracePt t="36813" x="5600700" y="1928813"/>
          <p14:tracePt t="36830" x="5608638" y="1928813"/>
          <p14:tracePt t="36838" x="5614988" y="1928813"/>
          <p14:tracePt t="36852" x="5614988" y="1922463"/>
          <p14:tracePt t="36869" x="5622925" y="1914525"/>
          <p14:tracePt t="36938" x="5629275" y="1914525"/>
          <p14:tracePt t="37003" x="5637213" y="1908175"/>
          <p14:tracePt t="37047" x="5643563" y="1908175"/>
          <p14:tracePt t="38824" x="5651500" y="1908175"/>
          <p14:tracePt t="38857" x="5651500" y="1900238"/>
          <p14:tracePt t="39073" x="5657850" y="1900238"/>
          <p14:tracePt t="39438" x="5665788" y="1893888"/>
          <p14:tracePt t="39483" x="5672138" y="1893888"/>
          <p14:tracePt t="40007" x="5672138" y="1900238"/>
          <p14:tracePt t="40041" x="5672138" y="1908175"/>
          <p14:tracePt t="40054" x="5672138" y="1914525"/>
          <p14:tracePt t="40069" x="5672138" y="1922463"/>
          <p14:tracePt t="40076" x="5672138" y="1928813"/>
          <p14:tracePt t="40093" x="5672138" y="1936750"/>
          <p14:tracePt t="40111" x="5672138" y="1943100"/>
          <p14:tracePt t="40124" x="5665788" y="1951038"/>
          <p14:tracePt t="40141" x="5665788" y="1957388"/>
          <p14:tracePt t="40158" x="5665788" y="1971675"/>
          <p14:tracePt t="40175" x="5665788" y="1979613"/>
          <p14:tracePt t="40193" x="5665788" y="2008188"/>
          <p14:tracePt t="40209" x="5665788" y="2036763"/>
          <p14:tracePt t="40228" x="5657850" y="2057400"/>
          <p14:tracePt t="40245" x="5651500" y="2085975"/>
          <p14:tracePt t="40261" x="5651500" y="2114550"/>
          <p14:tracePt t="40278" x="5643563" y="2151063"/>
          <p14:tracePt t="40295" x="5629275" y="2214563"/>
          <p14:tracePt t="40312" x="5608638" y="2271713"/>
          <p14:tracePt t="40329" x="5594350" y="2336800"/>
          <p14:tracePt t="40351" x="5572125" y="2457450"/>
          <p14:tracePt t="40366" x="5551488" y="2536825"/>
          <p14:tracePt t="40382" x="5537200" y="2608263"/>
          <p14:tracePt t="40399" x="5522913" y="2686050"/>
          <p14:tracePt t="40416" x="5500688" y="2743200"/>
          <p14:tracePt t="40432" x="5494338" y="2814638"/>
          <p14:tracePt t="40449" x="5480050" y="2914650"/>
          <p14:tracePt t="40452" x="5472113" y="2979738"/>
          <p14:tracePt t="40466" x="5465763" y="3057525"/>
          <p14:tracePt t="40484" x="5422900" y="3222625"/>
          <p14:tracePt t="40501" x="5408613" y="3365500"/>
          <p14:tracePt t="40518" x="5386388" y="3514725"/>
          <p14:tracePt t="40535" x="5380038" y="3594100"/>
          <p14:tracePt t="40554" x="5357813" y="3722688"/>
          <p14:tracePt t="40574" x="5351463" y="3814763"/>
          <p14:tracePt t="40589" x="5343525" y="3857625"/>
          <p14:tracePt t="40604" x="5322888" y="3971925"/>
          <p14:tracePt t="40621" x="5294313" y="4122738"/>
          <p14:tracePt t="40638" x="5272088" y="4329113"/>
          <p14:tracePt t="40655" x="5251450" y="4443413"/>
          <p14:tracePt t="40672" x="5229225" y="4572000"/>
          <p14:tracePt t="40689" x="5229225" y="4657725"/>
          <p14:tracePt t="40706" x="5229225" y="4757738"/>
          <p14:tracePt t="40723" x="5214938" y="4814888"/>
          <p14:tracePt t="40740" x="5214938" y="4872038"/>
          <p14:tracePt t="40759" x="5208588" y="4937125"/>
          <p14:tracePt t="40775" x="5208588" y="4986338"/>
          <p14:tracePt t="40792" x="5208588" y="5008563"/>
          <p14:tracePt t="40809" x="5208588" y="5022850"/>
          <p14:tracePt t="40826" x="5214938" y="5037138"/>
          <p14:tracePt t="40861" x="5237163" y="5051425"/>
          <p14:tracePt t="40878" x="5251450" y="5051425"/>
          <p14:tracePt t="40895" x="5272088" y="5057775"/>
          <p14:tracePt t="40912" x="5314950" y="5080000"/>
          <p14:tracePt t="40932" x="5337175" y="5086350"/>
          <p14:tracePt t="40946" x="5357813" y="5086350"/>
          <p14:tracePt t="40963" x="5372100" y="5086350"/>
          <p14:tracePt t="40980" x="5422900" y="5086350"/>
          <p14:tracePt t="40998" x="5508625" y="5057775"/>
          <p14:tracePt t="41014" x="5572125" y="5008563"/>
          <p14:tracePt t="41032" x="5622925" y="4965700"/>
          <p14:tracePt t="41050" x="5665788" y="4943475"/>
          <p14:tracePt t="41067" x="5686425" y="4922838"/>
          <p14:tracePt t="41083" x="5700713" y="4914900"/>
          <p14:tracePt t="41149" x="5700713" y="4894263"/>
          <p14:tracePt t="41155" x="5708650" y="4886325"/>
          <p14:tracePt t="41169" x="5729288" y="4851400"/>
          <p14:tracePt t="41186" x="5743575" y="4814888"/>
          <p14:tracePt t="41203" x="5743575" y="4794250"/>
          <p14:tracePt t="41220" x="5757863" y="4757738"/>
          <p14:tracePt t="41237" x="5757863" y="4751388"/>
          <p14:tracePt t="41308" x="5757863" y="4743450"/>
          <p14:tracePt t="41321" x="5765800" y="4743450"/>
          <p14:tracePt t="41331" x="5765800" y="4737100"/>
          <p14:tracePt t="41344" x="5772150" y="4737100"/>
          <p14:tracePt t="41358" x="5794375" y="4737100"/>
          <p14:tracePt t="41375" x="5815013" y="4722813"/>
          <p14:tracePt t="41392" x="5837238" y="4714875"/>
          <p14:tracePt t="41409" x="5851525" y="4708525"/>
          <p14:tracePt t="41426" x="5851525" y="4700588"/>
          <p14:tracePt t="41445" x="5857875" y="4700588"/>
          <p14:tracePt t="41460" x="5865813" y="4700588"/>
          <p14:tracePt t="41484" x="5872163" y="4700588"/>
          <p14:tracePt t="41495" x="5880100" y="4694238"/>
          <p14:tracePt t="41512" x="5886450" y="4686300"/>
          <p14:tracePt t="41529" x="5908675" y="4679950"/>
          <p14:tracePt t="41546" x="5915025" y="4679950"/>
          <p14:tracePt t="41745" x="5908675" y="4700588"/>
          <p14:tracePt t="41749" x="5900738" y="4714875"/>
          <p14:tracePt t="41756" x="5886450" y="4729163"/>
          <p14:tracePt t="41772" x="5865813" y="4765675"/>
          <p14:tracePt t="41786" x="5843588" y="4772025"/>
          <p14:tracePt t="41803" x="5800725" y="4814888"/>
          <p14:tracePt t="41820" x="5765800" y="4837113"/>
          <p14:tracePt t="41837" x="5729288" y="4865688"/>
          <p14:tracePt t="41857" x="5680075" y="4900613"/>
          <p14:tracePt t="41874" x="5651500" y="4929188"/>
          <p14:tracePt t="41890" x="5557838" y="4986338"/>
          <p14:tracePt t="41908" x="5500688" y="5029200"/>
          <p14:tracePt t="41924" x="5451475" y="5065713"/>
          <p14:tracePt t="41942" x="5365750" y="5137150"/>
          <p14:tracePt t="41944" x="5337175" y="5151438"/>
          <p14:tracePt t="41957" x="5308600" y="5172075"/>
          <p14:tracePt t="41975" x="5272088" y="5200650"/>
          <p14:tracePt t="41993" x="5222875" y="5208588"/>
          <p14:tracePt t="42009" x="5180013" y="5229225"/>
          <p14:tracePt t="42026" x="5122863" y="5243513"/>
          <p14:tracePt t="42043" x="5065713" y="5280025"/>
          <p14:tracePt t="42060" x="4957763" y="5329238"/>
          <p14:tracePt t="42077" x="4900613" y="5365750"/>
          <p14:tracePt t="42095" x="4857750" y="5414963"/>
          <p14:tracePt t="42113" x="4814888" y="5422900"/>
          <p14:tracePt t="42130" x="4779963" y="5429250"/>
          <p14:tracePt t="42146" x="4751388" y="5437188"/>
          <p14:tracePt t="42163" x="4737100" y="5437188"/>
          <p14:tracePt t="42182" x="4708525" y="5443538"/>
          <p14:tracePt t="42199" x="4686300" y="5451475"/>
          <p14:tracePt t="42219" x="4643438" y="5472113"/>
          <p14:tracePt t="42232" x="4622800" y="5480050"/>
          <p14:tracePt t="42251" x="4608513" y="5480050"/>
          <p14:tracePt t="42266" x="4594225" y="5480050"/>
          <p14:tracePt t="42283" x="4586288" y="5486400"/>
          <p14:tracePt t="42300" x="4572000" y="5494338"/>
          <p14:tracePt t="42318" x="4557713" y="5500688"/>
          <p14:tracePt t="42337" x="4551363" y="5508625"/>
          <p14:tracePt t="42351" x="4551363" y="5514975"/>
          <p14:tracePt t="42371" x="4543425" y="5514975"/>
          <p14:tracePt t="42429" x="4529138" y="5514975"/>
          <p14:tracePt t="42438" x="4522788" y="5522913"/>
          <p14:tracePt t="42452" x="4514850" y="5522913"/>
          <p14:tracePt t="42462" x="4508500" y="5522913"/>
          <p14:tracePt t="42477" x="4500563" y="5522913"/>
          <p14:tracePt t="42494" x="4494213" y="5522913"/>
          <p14:tracePt t="42515" x="4494213" y="5529263"/>
          <p14:tracePt t="42540" x="4486275" y="5529263"/>
          <p14:tracePt t="42556" x="4479925" y="5529263"/>
          <p14:tracePt t="42576" x="4471988" y="5529263"/>
          <p14:tracePt t="42584" x="4465638" y="5529263"/>
          <p14:tracePt t="42593" x="4457700" y="5529263"/>
          <p14:tracePt t="42609" x="4451350" y="5537200"/>
          <p14:tracePt t="42625" x="4443413" y="5537200"/>
          <p14:tracePt t="42643" x="4437063" y="5537200"/>
          <p14:tracePt t="42663" x="4437063" y="5543550"/>
          <p14:tracePt t="42881" x="4443413" y="5543550"/>
          <p14:tracePt t="42888" x="4451350" y="5543550"/>
          <p14:tracePt t="42904" x="4457700" y="5543550"/>
          <p14:tracePt t="42920" x="4471988" y="5543550"/>
          <p14:tracePt t="42937" x="4479925" y="5543550"/>
          <p14:tracePt t="43078" x="4494213" y="5543550"/>
          <p14:tracePt t="43087" x="4500563" y="5543550"/>
          <p14:tracePt t="43101" x="4514850" y="5543550"/>
          <p14:tracePt t="43110" x="4522788" y="5543550"/>
          <p14:tracePt t="43124" x="4537075" y="5543550"/>
          <p14:tracePt t="43140" x="4551363" y="5543550"/>
          <p14:tracePt t="43157" x="4557713" y="5543550"/>
          <p14:tracePt t="43176" x="4565650" y="5543550"/>
          <p14:tracePt t="43193" x="4594225" y="5543550"/>
          <p14:tracePt t="43210" x="4608513" y="5543550"/>
          <p14:tracePt t="43225" x="4637088" y="5543550"/>
          <p14:tracePt t="43242" x="4651375" y="5543550"/>
          <p14:tracePt t="43260" x="4665663" y="5543550"/>
          <p14:tracePt t="43277" x="4672013" y="5543550"/>
          <p14:tracePt t="45542" x="4657725" y="5543550"/>
          <p14:tracePt t="45558" x="4651375" y="5543550"/>
          <p14:tracePt t="45575" x="4622800" y="5543550"/>
          <p14:tracePt t="45591" x="4622800" y="5537200"/>
          <p14:tracePt t="45607" x="4614863" y="5537200"/>
          <p14:tracePt t="45625" x="4608513" y="5537200"/>
          <p14:tracePt t="45661" x="4600575" y="5537200"/>
          <p14:tracePt t="45678" x="4586288" y="5537200"/>
          <p14:tracePt t="45695" x="4572000" y="5537200"/>
          <p14:tracePt t="45712" x="4557713" y="5537200"/>
          <p14:tracePt t="45730" x="4537075" y="5537200"/>
          <p14:tracePt t="45746" x="4522788" y="5543550"/>
          <p14:tracePt t="45751" x="4508500" y="5543550"/>
          <p14:tracePt t="45762" x="4494213" y="5543550"/>
          <p14:tracePt t="45780" x="4457700" y="5543550"/>
          <p14:tracePt t="45799" x="4451350" y="5543550"/>
          <p14:tracePt t="45814" x="4429125" y="5543550"/>
          <p14:tracePt t="45831" x="4414838" y="5543550"/>
          <p14:tracePt t="45848" x="4400550" y="5543550"/>
          <p14:tracePt t="46011" x="4408488" y="5543550"/>
          <p14:tracePt t="46017" x="4414838" y="5543550"/>
          <p14:tracePt t="46025" x="4422775" y="5543550"/>
          <p14:tracePt t="46039" x="4465638" y="5543550"/>
          <p14:tracePt t="46055" x="4508500" y="5543550"/>
          <p14:tracePt t="46070" x="4565650" y="5543550"/>
          <p14:tracePt t="46088" x="4608513" y="5537200"/>
          <p14:tracePt t="46106" x="4657725" y="5537200"/>
          <p14:tracePt t="46122" x="4700588" y="5537200"/>
          <p14:tracePt t="46141" x="4722813" y="5537200"/>
          <p14:tracePt t="46158" x="4729163" y="5537200"/>
          <p14:tracePt t="46173" x="4737100" y="5537200"/>
          <p14:tracePt t="46217" x="4743450" y="5537200"/>
          <p14:tracePt t="46232" x="4751388" y="5537200"/>
          <p14:tracePt t="46258" x="4757738" y="5537200"/>
          <p14:tracePt t="47204" x="4751388" y="5537200"/>
          <p14:tracePt t="47211" x="4743450" y="5543550"/>
          <p14:tracePt t="47224" x="4737100" y="5543550"/>
          <p14:tracePt t="47236" x="4729163" y="5543550"/>
          <p14:tracePt t="47253" x="4722813" y="5543550"/>
          <p14:tracePt t="47311" x="4714875" y="5543550"/>
          <p14:tracePt t="47326" x="4708525" y="5543550"/>
          <p14:tracePt t="47359" x="4700588" y="5551488"/>
          <p14:tracePt t="47373" x="4694238" y="5551488"/>
          <p14:tracePt t="47389" x="4686300" y="5551488"/>
          <p14:tracePt t="47397" x="4679950" y="5551488"/>
          <p14:tracePt t="47406" x="4672013" y="5551488"/>
          <p14:tracePt t="47424" x="4657725" y="5551488"/>
          <p14:tracePt t="47441" x="4651375" y="5551488"/>
          <p14:tracePt t="47445" x="4643438" y="5551488"/>
          <p14:tracePt t="47458" x="4629150" y="5551488"/>
          <p14:tracePt t="47477" x="4614863" y="5551488"/>
          <p14:tracePt t="47492" x="4600575" y="5551488"/>
          <p14:tracePt t="47511" x="4586288" y="5551488"/>
          <p14:tracePt t="47529" x="4565650" y="5551488"/>
          <p14:tracePt t="47544" x="4557713" y="5551488"/>
          <p14:tracePt t="47562" x="4551363" y="5551488"/>
          <p14:tracePt t="47844" x="4557713" y="5551488"/>
          <p14:tracePt t="47855" x="4579938" y="5551488"/>
          <p14:tracePt t="47869" x="4586288" y="5551488"/>
          <p14:tracePt t="47888" x="4614863" y="5551488"/>
          <p14:tracePt t="47906" x="4622800" y="5551488"/>
          <p14:tracePt t="47942" x="4629150" y="5543550"/>
          <p14:tracePt t="48037" x="4643438" y="5543550"/>
          <p14:tracePt t="48044" x="4657725" y="5543550"/>
          <p14:tracePt t="48062" x="4665663" y="5543550"/>
          <p14:tracePt t="48573" x="4679950" y="5543550"/>
          <p14:tracePt t="48576" x="4686300" y="5543550"/>
          <p14:tracePt t="48607" x="4700588" y="5543550"/>
          <p14:tracePt t="48622" x="4708525" y="5543550"/>
          <p14:tracePt t="48631" x="4714875" y="5543550"/>
          <p14:tracePt t="48640" x="4722813" y="5543550"/>
          <p14:tracePt t="48658" x="4737100" y="5543550"/>
          <p14:tracePt t="48676" x="4751388" y="5543550"/>
          <p14:tracePt t="48694" x="4786313" y="5543550"/>
          <p14:tracePt t="48711" x="4808538" y="5543550"/>
          <p14:tracePt t="48731" x="4837113" y="5551488"/>
          <p14:tracePt t="48745" x="4843463" y="5551488"/>
          <p14:tracePt t="48763" x="4851400" y="5551488"/>
          <p14:tracePt t="48780" x="4857750" y="5551488"/>
          <p14:tracePt t="49506" x="4857750" y="5522913"/>
          <p14:tracePt t="49515" x="4857750" y="5500688"/>
          <p14:tracePt t="49524" x="4857750" y="5480050"/>
          <p14:tracePt t="49532" x="4857750" y="5451475"/>
          <p14:tracePt t="49549" x="4843463" y="5400675"/>
          <p14:tracePt t="49567" x="4837113" y="5329238"/>
          <p14:tracePt t="49569" x="4829175" y="5300663"/>
          <p14:tracePt t="49583" x="4808538" y="5243513"/>
          <p14:tracePt t="49602" x="4800600" y="5186363"/>
          <p14:tracePt t="49618" x="4779963" y="5151438"/>
          <p14:tracePt t="49635" x="4772025" y="5122863"/>
          <p14:tracePt t="49653" x="4729163" y="5065713"/>
          <p14:tracePt t="49670" x="4708525" y="5029200"/>
          <p14:tracePt t="49688" x="4672013" y="4986338"/>
          <p14:tracePt t="49705" x="4657725" y="4965700"/>
          <p14:tracePt t="49720" x="4637088" y="4951413"/>
          <p14:tracePt t="49738" x="4622800" y="4929188"/>
          <p14:tracePt t="49755" x="4614863" y="4908550"/>
          <p14:tracePt t="49774" x="4608513" y="4894263"/>
          <p14:tracePt t="49791" x="4600575" y="4879975"/>
          <p14:tracePt t="49808" x="4600575" y="4865688"/>
          <p14:tracePt t="49825" x="4600575" y="4843463"/>
          <p14:tracePt t="49842" x="4600575" y="4837113"/>
          <p14:tracePt t="49859" x="4600575" y="4814888"/>
          <p14:tracePt t="49876" x="4600575" y="4800600"/>
          <p14:tracePt t="49893" x="4600575" y="4779963"/>
          <p14:tracePt t="49898" x="4600575" y="4772025"/>
          <p14:tracePt t="49911" x="4594225" y="4765675"/>
          <p14:tracePt t="50001" x="4594225" y="4757738"/>
          <p14:tracePt t="50163" x="4608513" y="4757738"/>
          <p14:tracePt t="50170" x="4629150" y="4757738"/>
          <p14:tracePt t="50184" x="4679950" y="4757738"/>
          <p14:tracePt t="50201" x="4729163" y="4751388"/>
          <p14:tracePt t="50218" x="4779963" y="4751388"/>
          <p14:tracePt t="50235" x="4837113" y="4751388"/>
          <p14:tracePt t="50252" x="4886325" y="4751388"/>
          <p14:tracePt t="50270" x="4965700" y="4751388"/>
          <p14:tracePt t="50286" x="5014913" y="4751388"/>
          <p14:tracePt t="50303" x="5051425" y="4751388"/>
          <p14:tracePt t="50321" x="5108575" y="4757738"/>
          <p14:tracePt t="50338" x="5151438" y="4751388"/>
          <p14:tracePt t="50355" x="5243513" y="4737100"/>
          <p14:tracePt t="50372" x="5300663" y="4729163"/>
          <p14:tracePt t="50389" x="5343525" y="4729163"/>
          <p14:tracePt t="50405" x="5380038" y="4729163"/>
          <p14:tracePt t="50423" x="5443538" y="4714875"/>
          <p14:tracePt t="50441" x="5522913" y="4708525"/>
          <p14:tracePt t="50459" x="5557838" y="4708525"/>
          <p14:tracePt t="50476" x="5594350" y="4708525"/>
          <p14:tracePt t="50494" x="5614988" y="4708525"/>
          <p14:tracePt t="50510" x="5686425" y="4714875"/>
          <p14:tracePt t="50526" x="5722938" y="4714875"/>
          <p14:tracePt t="50528" x="5737225" y="4714875"/>
          <p14:tracePt t="50545" x="5780088" y="4714875"/>
          <p14:tracePt t="50563" x="5829300" y="4714875"/>
          <p14:tracePt t="50577" x="5872163" y="4714875"/>
          <p14:tracePt t="50597" x="5937250" y="4714875"/>
          <p14:tracePt t="50614" x="5972175" y="4714875"/>
          <p14:tracePt t="50629" x="6008688" y="4714875"/>
          <p14:tracePt t="50648" x="6015038" y="4714875"/>
          <p14:tracePt t="50665" x="6029325" y="4714875"/>
          <p14:tracePt t="50682" x="6043613" y="4714875"/>
          <p14:tracePt t="50702" x="6057900" y="4714875"/>
          <p14:tracePt t="50983" x="6065838" y="4714875"/>
          <p14:tracePt t="51000" x="6072188" y="4714875"/>
          <p14:tracePt t="51007" x="6094413" y="4714875"/>
          <p14:tracePt t="51014" x="6115050" y="4714875"/>
          <p14:tracePt t="51028" x="6165850" y="4722813"/>
          <p14:tracePt t="51040" x="6186488" y="4729163"/>
          <p14:tracePt t="51057" x="6223000" y="4737100"/>
          <p14:tracePt t="51074" x="6257925" y="4737100"/>
          <p14:tracePt t="51092" x="6315075" y="4757738"/>
          <p14:tracePt t="51109" x="6329363" y="4757738"/>
          <p14:tracePt t="51126" x="6357938" y="4757738"/>
          <p14:tracePt t="51149" x="6423025" y="4757738"/>
          <p14:tracePt t="51162" x="6451600" y="4757738"/>
          <p14:tracePt t="51179" x="6480175" y="4757738"/>
          <p14:tracePt t="51196" x="6494463" y="4757738"/>
          <p14:tracePt t="51213" x="6515100" y="4765675"/>
          <p14:tracePt t="51246" x="6523038" y="4765675"/>
          <p14:tracePt t="53601" x="0" y="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모든 정점 사이의 최단경로를 찾음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배열 </a:t>
            </a:r>
            <a:r>
              <a:rPr lang="en-US" altLang="ko-KR" dirty="0" smtClean="0"/>
              <a:t>A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중 반복을 하는 루프로 구성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의 초기 값은 인접 </a:t>
            </a:r>
            <a:r>
              <a:rPr lang="ko-KR" altLang="en-US" dirty="0" smtClean="0"/>
              <a:t>행렬의 가중치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Floyd</a:t>
            </a:r>
            <a:r>
              <a:rPr lang="ko-KR" altLang="en-US" dirty="0" smtClean="0"/>
              <a:t>의 최단경로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7" y="3068960"/>
            <a:ext cx="8228545" cy="24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7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51"/>
    </mc:Choice>
    <mc:Fallback xmlns="">
      <p:transition spd="slow" advTm="3935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6273" x="6994525" y="4365625"/>
          <p14:tracePt t="26401" x="6980238" y="4351338"/>
          <p14:tracePt t="26404" x="6943725" y="4322763"/>
          <p14:tracePt t="26414" x="6900863" y="4300538"/>
          <p14:tracePt t="26432" x="6786563" y="4257675"/>
          <p14:tracePt t="26449" x="6657975" y="4186238"/>
          <p14:tracePt t="26466" x="6415088" y="4079875"/>
          <p14:tracePt t="26483" x="6229350" y="3979863"/>
          <p14:tracePt t="26500" x="5851525" y="3694113"/>
          <p14:tracePt t="26517" x="5557838" y="3557588"/>
          <p14:tracePt t="26534" x="5337175" y="3436938"/>
          <p14:tracePt t="26551" x="5143500" y="3314700"/>
          <p14:tracePt t="26568" x="4857750" y="3114675"/>
          <p14:tracePt t="26586" x="4586288" y="2936875"/>
          <p14:tracePt t="26602" x="4343400" y="2808288"/>
          <p14:tracePt t="26620" x="4171950" y="2714625"/>
          <p14:tracePt t="26637" x="4029075" y="2657475"/>
          <p14:tracePt t="26654" x="3886200" y="2608263"/>
          <p14:tracePt t="26671" x="3657600" y="2500313"/>
          <p14:tracePt t="26688" x="3500438" y="2428875"/>
          <p14:tracePt t="26705" x="3365500" y="2371725"/>
          <p14:tracePt t="26726" x="3214688" y="2328863"/>
          <p14:tracePt t="26741" x="3051175" y="2300288"/>
          <p14:tracePt t="26758" x="2957513" y="2279650"/>
          <p14:tracePt t="26773" x="2908300" y="2265363"/>
          <p14:tracePt t="26791" x="2828925" y="2251075"/>
          <p14:tracePt t="26796" x="2779713" y="2243138"/>
          <p14:tracePt t="26811" x="2700338" y="2228850"/>
          <p14:tracePt t="26827" x="2628900" y="2214563"/>
          <p14:tracePt t="26843" x="2579688" y="2208213"/>
          <p14:tracePt t="26861" x="2543175" y="2208213"/>
          <p14:tracePt t="26876" x="2514600" y="2208213"/>
          <p14:tracePt t="26893" x="2486025" y="2208213"/>
          <p14:tracePt t="26910" x="2457450" y="2208213"/>
          <p14:tracePt t="26928" x="2436813" y="2208213"/>
          <p14:tracePt t="26929" x="2428875" y="2208213"/>
          <p14:tracePt t="26944" x="2408238" y="2208213"/>
          <p14:tracePt t="26963" x="2400300" y="2208213"/>
          <p14:tracePt t="26980" x="2393950" y="2214563"/>
          <p14:tracePt t="27033" x="2379663" y="2214563"/>
          <p14:tracePt t="27042" x="2371725" y="2214563"/>
          <p14:tracePt t="27048" x="2365375" y="2214563"/>
          <p14:tracePt t="27064" x="2357438" y="2214563"/>
          <p14:tracePt t="27135" x="2365375" y="2214563"/>
          <p14:tracePt t="27140" x="2393950" y="2222500"/>
          <p14:tracePt t="27151" x="2414588" y="2222500"/>
          <p14:tracePt t="27166" x="2465388" y="2222500"/>
          <p14:tracePt t="27183" x="2500313" y="2222500"/>
          <p14:tracePt t="27201" x="2522538" y="2222500"/>
          <p14:tracePt t="27203" x="2536825" y="2228850"/>
          <p14:tracePt t="27218" x="2543175" y="2228850"/>
          <p14:tracePt t="27234" x="2571750" y="2228850"/>
          <p14:tracePt t="27254" x="2636838" y="2228850"/>
          <p14:tracePt t="27270" x="2693988" y="2228850"/>
          <p14:tracePt t="27272" x="2757488" y="2228850"/>
          <p14:tracePt t="27288" x="2822575" y="2228850"/>
          <p14:tracePt t="27306" x="2908300" y="2236788"/>
          <p14:tracePt t="27321" x="2965450" y="2236788"/>
          <p14:tracePt t="27338" x="3014663" y="2243138"/>
          <p14:tracePt t="27372" x="3022600" y="2243138"/>
          <p14:tracePt t="27422" x="3028950" y="2243138"/>
          <p14:tracePt t="27429" x="3036888" y="2243138"/>
          <p14:tracePt t="27440" x="3043238" y="2243138"/>
          <p14:tracePt t="27457" x="3079750" y="2243138"/>
          <p14:tracePt t="27475" x="3122613" y="2243138"/>
          <p14:tracePt t="27492" x="3157538" y="2251075"/>
          <p14:tracePt t="27509" x="3186113" y="2257425"/>
          <p14:tracePt t="27526" x="3228975" y="2271713"/>
          <p14:tracePt t="27543" x="3279775" y="2279650"/>
          <p14:tracePt t="27560" x="3322638" y="2293938"/>
          <p14:tracePt t="27577" x="3414713" y="2308225"/>
          <p14:tracePt t="27594" x="3436938" y="2314575"/>
          <p14:tracePt t="27612" x="3457575" y="2322513"/>
          <p14:tracePt t="27628" x="3479800" y="2322513"/>
          <p14:tracePt t="27645" x="3494088" y="2322513"/>
          <p14:tracePt t="27662" x="3522663" y="2322513"/>
          <p14:tracePt t="27679" x="3536950" y="2322513"/>
          <p14:tracePt t="27699" x="3557588" y="2322513"/>
          <p14:tracePt t="27718" x="3571875" y="2322513"/>
          <p14:tracePt t="27731" x="3594100" y="2322513"/>
          <p14:tracePt t="27749" x="3600450" y="2322513"/>
          <p14:tracePt t="27781" x="3608388" y="2322513"/>
          <p14:tracePt t="27877" x="3614738" y="2322513"/>
          <p14:tracePt t="27885" x="3622675" y="2322513"/>
          <p14:tracePt t="27905" x="3636963" y="2322513"/>
          <p14:tracePt t="27938" x="3643313" y="2322513"/>
          <p14:tracePt t="28134" x="3651250" y="2322513"/>
          <p14:tracePt t="28142" x="3657600" y="2322513"/>
          <p14:tracePt t="28146" x="3665538" y="2322513"/>
          <p14:tracePt t="28157" x="3665538" y="2314575"/>
          <p14:tracePt t="28176" x="3671888" y="2308225"/>
          <p14:tracePt t="28194" x="3686175" y="2308225"/>
          <p14:tracePt t="28211" x="3694113" y="2308225"/>
          <p14:tracePt t="28228" x="3722688" y="2308225"/>
          <p14:tracePt t="28244" x="3751263" y="2300288"/>
          <p14:tracePt t="28260" x="3794125" y="2293938"/>
          <p14:tracePt t="28278" x="3836988" y="2293938"/>
          <p14:tracePt t="28295" x="3865563" y="2286000"/>
          <p14:tracePt t="28298" x="3886200" y="2286000"/>
          <p14:tracePt t="28313" x="3908425" y="2271713"/>
          <p14:tracePt t="28330" x="3937000" y="2271713"/>
          <p14:tracePt t="28347" x="3957638" y="2271713"/>
          <p14:tracePt t="28363" x="3986213" y="2265363"/>
          <p14:tracePt t="28379" x="4022725" y="2251075"/>
          <p14:tracePt t="28398" x="4071938" y="2236788"/>
          <p14:tracePt t="28415" x="4114800" y="2222500"/>
          <p14:tracePt t="28431" x="4151313" y="2222500"/>
          <p14:tracePt t="28448" x="4179888" y="2222500"/>
          <p14:tracePt t="28465" x="4214813" y="2222500"/>
          <p14:tracePt t="28483" x="4251325" y="2222500"/>
          <p14:tracePt t="28484" x="4257675" y="2222500"/>
          <p14:tracePt t="28499" x="4294188" y="2222500"/>
          <p14:tracePt t="28518" x="4329113" y="2214563"/>
          <p14:tracePt t="28536" x="4351338" y="2214563"/>
          <p14:tracePt t="28553" x="4371975" y="2214563"/>
          <p14:tracePt t="28571" x="4414838" y="2208213"/>
          <p14:tracePt t="28585" x="4437063" y="2208213"/>
          <p14:tracePt t="28602" x="4465638" y="2208213"/>
          <p14:tracePt t="28620" x="4471988" y="2208213"/>
          <p14:tracePt t="28636" x="4494213" y="2200275"/>
          <p14:tracePt t="28654" x="4543425" y="2200275"/>
          <p14:tracePt t="28673" x="4579938" y="2200275"/>
          <p14:tracePt t="28687" x="4614863" y="2200275"/>
          <p14:tracePt t="28705" x="4651375" y="2200275"/>
          <p14:tracePt t="28723" x="4686300" y="2200275"/>
          <p14:tracePt t="28741" x="4722813" y="2200275"/>
          <p14:tracePt t="28756" x="4743450" y="2208213"/>
          <p14:tracePt t="28773" x="4765675" y="2214563"/>
          <p14:tracePt t="28792" x="4779963" y="2214563"/>
          <p14:tracePt t="28799" x="4786313" y="2214563"/>
          <p14:tracePt t="28808" x="4794250" y="2214563"/>
          <p14:tracePt t="28825" x="4814888" y="2214563"/>
          <p14:tracePt t="28842" x="4851400" y="2222500"/>
          <p14:tracePt t="28858" x="4879975" y="2228850"/>
          <p14:tracePt t="28876" x="4914900" y="2228850"/>
          <p14:tracePt t="28892" x="4943475" y="2228850"/>
          <p14:tracePt t="28910" x="4986338" y="2228850"/>
          <p14:tracePt t="28931" x="5008563" y="2236788"/>
          <p14:tracePt t="28946" x="5051425" y="2236788"/>
          <p14:tracePt t="28966" x="5065713" y="2243138"/>
          <p14:tracePt t="28978" x="5100638" y="2243138"/>
          <p14:tracePt t="28995" x="5137150" y="2243138"/>
          <p14:tracePt t="29012" x="5165725" y="2243138"/>
          <p14:tracePt t="29031" x="5208588" y="2251075"/>
          <p14:tracePt t="29046" x="5237163" y="2257425"/>
          <p14:tracePt t="29063" x="5272088" y="2257425"/>
          <p14:tracePt t="29083" x="5294313" y="2257425"/>
          <p14:tracePt t="29101" x="5365750" y="2257425"/>
          <p14:tracePt t="29118" x="5400675" y="2257425"/>
          <p14:tracePt t="29133" x="5429250" y="2257425"/>
          <p14:tracePt t="29150" x="5457825" y="2257425"/>
          <p14:tracePt t="29168" x="5500688" y="2257425"/>
          <p14:tracePt t="29185" x="5529263" y="2265363"/>
          <p14:tracePt t="29200" x="5565775" y="2279650"/>
          <p14:tracePt t="29217" x="5608638" y="2279650"/>
          <p14:tracePt t="29234" x="5672138" y="2279650"/>
          <p14:tracePt t="29253" x="5700713" y="2279650"/>
          <p14:tracePt t="29269" x="5722938" y="2271713"/>
          <p14:tracePt t="29285" x="5751513" y="2271713"/>
          <p14:tracePt t="29307" x="5780088" y="2271713"/>
          <p14:tracePt t="29321" x="5794375" y="2271713"/>
          <p14:tracePt t="29338" x="5808663" y="2271713"/>
          <p14:tracePt t="29354" x="5857875" y="2271713"/>
          <p14:tracePt t="29371" x="5894388" y="2271713"/>
          <p14:tracePt t="29388" x="5937250" y="2279650"/>
          <p14:tracePt t="29407" x="6000750" y="2279650"/>
          <p14:tracePt t="29422" x="6037263" y="2279650"/>
          <p14:tracePt t="29439" x="6072188" y="2279650"/>
          <p14:tracePt t="29456" x="6100763" y="2271713"/>
          <p14:tracePt t="29474" x="6151563" y="2271713"/>
          <p14:tracePt t="29490" x="6180138" y="2271713"/>
          <p14:tracePt t="29508" x="6215063" y="2271713"/>
          <p14:tracePt t="29524" x="6237288" y="2271713"/>
          <p14:tracePt t="29542" x="6257925" y="2279650"/>
          <p14:tracePt t="29560" x="6265863" y="2279650"/>
          <p14:tracePt t="29576" x="6315075" y="2279650"/>
          <p14:tracePt t="29593" x="6329363" y="2279650"/>
          <p14:tracePt t="29612" x="6351588" y="2279650"/>
          <p14:tracePt t="29632" x="6380163" y="2279650"/>
          <p14:tracePt t="29645" x="6386513" y="2279650"/>
          <p14:tracePt t="29662" x="6415088" y="2293938"/>
          <p14:tracePt t="29680" x="6429375" y="2293938"/>
          <p14:tracePt t="29697" x="6437313" y="2300288"/>
          <p14:tracePt t="29714" x="6451600" y="2308225"/>
          <p14:tracePt t="29730" x="6465888" y="2308225"/>
          <p14:tracePt t="29732" x="6472238" y="2308225"/>
          <p14:tracePt t="29749" x="6500813" y="2308225"/>
          <p14:tracePt t="29765" x="6515100" y="2308225"/>
          <p14:tracePt t="29782" x="6543675" y="2308225"/>
          <p14:tracePt t="29798" x="6565900" y="2308225"/>
          <p14:tracePt t="29818" x="6586538" y="2308225"/>
          <p14:tracePt t="29834" x="6608763" y="2314575"/>
          <p14:tracePt t="30046" x="6608763" y="2322513"/>
          <p14:tracePt t="30053" x="6608763" y="2328863"/>
          <p14:tracePt t="30062" x="6608763" y="2336800"/>
          <p14:tracePt t="30078" x="6608763" y="2343150"/>
          <p14:tracePt t="30094" x="6600825" y="2343150"/>
          <p14:tracePt t="30106" x="6600825" y="2351088"/>
          <p14:tracePt t="30123" x="6594475" y="2351088"/>
          <p14:tracePt t="30140" x="6572250" y="2357438"/>
          <p14:tracePt t="30157" x="6557963" y="2365375"/>
          <p14:tracePt t="30174" x="6537325" y="2386013"/>
          <p14:tracePt t="30191" x="6508750" y="2408238"/>
          <p14:tracePt t="30209" x="6457950" y="2443163"/>
          <p14:tracePt t="30227" x="6423025" y="2457450"/>
          <p14:tracePt t="30244" x="6400800" y="2465388"/>
          <p14:tracePt t="30260" x="6380163" y="2471738"/>
          <p14:tracePt t="30277" x="6343650" y="2486025"/>
          <p14:tracePt t="30293" x="6308725" y="2493963"/>
          <p14:tracePt t="30298" x="6300788" y="2500313"/>
          <p14:tracePt t="30311" x="6257925" y="2508250"/>
          <p14:tracePt t="30329" x="6223000" y="2528888"/>
          <p14:tracePt t="30345" x="6180138" y="2536825"/>
          <p14:tracePt t="30363" x="6143625" y="2557463"/>
          <p14:tracePt t="30380" x="6108700" y="2565400"/>
          <p14:tracePt t="30396" x="6037263" y="2593975"/>
          <p14:tracePt t="30415" x="5986463" y="2608263"/>
          <p14:tracePt t="30432" x="5943600" y="2622550"/>
          <p14:tracePt t="30449" x="5894388" y="2643188"/>
          <p14:tracePt t="30464" x="5857875" y="2665413"/>
          <p14:tracePt t="30482" x="5780088" y="2714625"/>
          <p14:tracePt t="30499" x="5700713" y="2751138"/>
          <p14:tracePt t="30515" x="5637213" y="2757488"/>
          <p14:tracePt t="30535" x="5580063" y="2765425"/>
          <p14:tracePt t="30555" x="5472113" y="2794000"/>
          <p14:tracePt t="30567" x="5443538" y="2794000"/>
          <p14:tracePt t="30587" x="5372100" y="2808288"/>
          <p14:tracePt t="30603" x="5329238" y="2814638"/>
          <p14:tracePt t="30620" x="5280025" y="2843213"/>
          <p14:tracePt t="30638" x="5200650" y="2851150"/>
          <p14:tracePt t="30655" x="5080000" y="2871788"/>
          <p14:tracePt t="30671" x="5014913" y="2886075"/>
          <p14:tracePt t="30687" x="4972050" y="2900363"/>
          <p14:tracePt t="30704" x="4929188" y="2900363"/>
          <p14:tracePt t="30722" x="4879975" y="2914650"/>
          <p14:tracePt t="30738" x="4843463" y="2922588"/>
          <p14:tracePt t="30755" x="4800600" y="2928938"/>
          <p14:tracePt t="30773" x="4679950" y="2951163"/>
          <p14:tracePt t="30789" x="4637088" y="2951163"/>
          <p14:tracePt t="30809" x="4594225" y="2951163"/>
          <p14:tracePt t="30824" x="4529138" y="2951163"/>
          <p14:tracePt t="30827" x="4514850" y="2951163"/>
          <p14:tracePt t="30840" x="4494213" y="2936875"/>
          <p14:tracePt t="30858" x="4414838" y="2922588"/>
          <p14:tracePt t="30875" x="4357688" y="2900363"/>
          <p14:tracePt t="30891" x="4286250" y="2894013"/>
          <p14:tracePt t="30909" x="4229100" y="2894013"/>
          <p14:tracePt t="30928" x="4143375" y="2886075"/>
          <p14:tracePt t="30943" x="4122738" y="2886075"/>
          <p14:tracePt t="30960" x="4022725" y="2871788"/>
          <p14:tracePt t="30966" x="3994150" y="2871788"/>
          <p14:tracePt t="30978" x="3943350" y="2871788"/>
          <p14:tracePt t="30995" x="3865563" y="2871788"/>
          <p14:tracePt t="31012" x="3794125" y="2871788"/>
          <p14:tracePt t="31029" x="3729038" y="2871788"/>
          <p14:tracePt t="31045" x="3608388" y="2857500"/>
          <p14:tracePt t="31063" x="3543300" y="2857500"/>
          <p14:tracePt t="31080" x="3457575" y="2851150"/>
          <p14:tracePt t="31097" x="3365500" y="2836863"/>
          <p14:tracePt t="31113" x="3286125" y="2814638"/>
          <p14:tracePt t="31132" x="3228975" y="2814638"/>
          <p14:tracePt t="31148" x="3165475" y="2822575"/>
          <p14:tracePt t="31166" x="3136900" y="2822575"/>
          <p14:tracePt t="31182" x="3114675" y="2822575"/>
          <p14:tracePt t="31200" x="3094038" y="2822575"/>
          <p14:tracePt t="31216" x="3043238" y="2822575"/>
          <p14:tracePt t="31234" x="3014663" y="2836863"/>
          <p14:tracePt t="31251" x="2986088" y="2851150"/>
          <p14:tracePt t="31268" x="2971800" y="2857500"/>
          <p14:tracePt t="31285" x="2965450" y="2857500"/>
          <p14:tracePt t="31306" x="2957513" y="2865438"/>
          <p14:tracePt t="31345" x="2951163" y="2871788"/>
          <p14:tracePt t="31351" x="2951163" y="2879725"/>
          <p14:tracePt t="31361" x="2943225" y="2894013"/>
          <p14:tracePt t="31372" x="2936875" y="2908300"/>
          <p14:tracePt t="31389" x="2936875" y="2957513"/>
          <p14:tracePt t="31405" x="2928938" y="3000375"/>
          <p14:tracePt t="31422" x="2922588" y="3028950"/>
          <p14:tracePt t="31439" x="2922588" y="3036888"/>
          <p14:tracePt t="31456" x="2922588" y="3043238"/>
          <p14:tracePt t="31473" x="2922588" y="3051175"/>
          <p14:tracePt t="31490" x="2922588" y="3094038"/>
          <p14:tracePt t="31507" x="2914650" y="3128963"/>
          <p14:tracePt t="31524" x="2914650" y="3171825"/>
          <p14:tracePt t="31541" x="2914650" y="3208338"/>
          <p14:tracePt t="31558" x="2914650" y="3236913"/>
          <p14:tracePt t="31576" x="2914650" y="3243263"/>
          <p14:tracePt t="31593" x="2914650" y="3257550"/>
          <p14:tracePt t="31626" x="2914650" y="3265488"/>
          <p14:tracePt t="31645" x="2914650" y="3279775"/>
          <p14:tracePt t="31661" x="2922588" y="3286125"/>
          <p14:tracePt t="31662" x="2922588" y="3300413"/>
          <p14:tracePt t="31678" x="2936875" y="3314700"/>
          <p14:tracePt t="31695" x="2943225" y="3322638"/>
          <p14:tracePt t="31712" x="2951163" y="3328988"/>
          <p14:tracePt t="31729" x="2951163" y="3336925"/>
          <p14:tracePt t="31748" x="2957513" y="3343275"/>
          <p14:tracePt t="31763" x="2965450" y="3351213"/>
          <p14:tracePt t="31783" x="2965450" y="3357563"/>
          <p14:tracePt t="31797" x="2971800" y="3371850"/>
          <p14:tracePt t="31815" x="2986088" y="3394075"/>
          <p14:tracePt t="31832" x="3000375" y="3414713"/>
          <p14:tracePt t="31849" x="3008313" y="3429000"/>
          <p14:tracePt t="31868" x="3014663" y="3465513"/>
          <p14:tracePt t="31873" x="3014663" y="3471863"/>
          <p14:tracePt t="31883" x="3022600" y="3471863"/>
          <p14:tracePt t="31900" x="3022600" y="3479800"/>
          <p14:tracePt t="31917" x="3022600" y="3486150"/>
          <p14:tracePt t="31954" x="3022600" y="3494088"/>
          <p14:tracePt t="31960" x="3028950" y="3494088"/>
          <p14:tracePt t="31969" x="3028950" y="3508375"/>
          <p14:tracePt t="31985" x="3036888" y="3522663"/>
          <p14:tracePt t="32003" x="3043238" y="3536950"/>
          <p14:tracePt t="32020" x="3043238" y="3551238"/>
          <p14:tracePt t="32166" x="3043238" y="3536950"/>
          <p14:tracePt t="32171" x="3043238" y="3522663"/>
          <p14:tracePt t="32178" x="3043238" y="3508375"/>
          <p14:tracePt t="32191" x="3036888" y="3494088"/>
          <p14:tracePt t="32209" x="3008313" y="3471863"/>
          <p14:tracePt t="32226" x="3000375" y="3465513"/>
          <p14:tracePt t="32242" x="2986088" y="3457575"/>
          <p14:tracePt t="32276" x="2979738" y="3451225"/>
          <p14:tracePt t="32293" x="2971800" y="3451225"/>
          <p14:tracePt t="32310" x="2957513" y="3429000"/>
          <p14:tracePt t="32327" x="2928938" y="3400425"/>
          <p14:tracePt t="32344" x="2914650" y="3394075"/>
          <p14:tracePt t="32361" x="2886075" y="3371850"/>
          <p14:tracePt t="32378" x="2871788" y="3371850"/>
          <p14:tracePt t="33086" x="2879725" y="3371850"/>
          <p14:tracePt t="33109" x="2886075" y="3371850"/>
          <p14:tracePt t="33147" x="2894013" y="3371850"/>
          <p14:tracePt t="33155" x="2900363" y="3371850"/>
          <p14:tracePt t="33164" x="2908300" y="3371850"/>
          <p14:tracePt t="33183" x="2943225" y="3371850"/>
          <p14:tracePt t="33198" x="2957513" y="3371850"/>
          <p14:tracePt t="33216" x="2986088" y="3371850"/>
          <p14:tracePt t="33233" x="2994025" y="3371850"/>
          <p14:tracePt t="33250" x="3000375" y="3371850"/>
          <p14:tracePt t="33269" x="3008313" y="3371850"/>
          <p14:tracePt t="33303" x="3028950" y="3371850"/>
          <p14:tracePt t="33319" x="3051175" y="3371850"/>
          <p14:tracePt t="33336" x="3079750" y="3371850"/>
          <p14:tracePt t="33353" x="3094038" y="3371850"/>
          <p14:tracePt t="33369" x="3122613" y="3365500"/>
          <p14:tracePt t="33387" x="3157538" y="3365500"/>
          <p14:tracePt t="33404" x="3194050" y="3357563"/>
          <p14:tracePt t="33421" x="3208338" y="3357563"/>
          <p14:tracePt t="33439" x="3243263" y="3357563"/>
          <p14:tracePt t="33455" x="3279775" y="3357563"/>
          <p14:tracePt t="33472" x="3308350" y="3357563"/>
          <p14:tracePt t="33489" x="3343275" y="3357563"/>
          <p14:tracePt t="33508" x="3408363" y="3365500"/>
          <p14:tracePt t="33526" x="3457575" y="3365500"/>
          <p14:tracePt t="33541" x="3486150" y="3357563"/>
          <p14:tracePt t="33558" x="3536950" y="3357563"/>
          <p14:tracePt t="33575" x="3571875" y="3357563"/>
          <p14:tracePt t="33592" x="3594100" y="3357563"/>
          <p14:tracePt t="33695" x="3594100" y="3379788"/>
          <p14:tracePt t="33701" x="3594100" y="3386138"/>
          <p14:tracePt t="33711" x="3594100" y="3394075"/>
          <p14:tracePt t="33728" x="3586163" y="3408363"/>
          <p14:tracePt t="33745" x="3565525" y="3443288"/>
          <p14:tracePt t="33762" x="3557588" y="3457575"/>
          <p14:tracePt t="33780" x="3536950" y="3494088"/>
          <p14:tracePt t="33797" x="3508375" y="3508375"/>
          <p14:tracePt t="33817" x="3494088" y="3529013"/>
          <p14:tracePt t="33834" x="3471863" y="3536950"/>
          <p14:tracePt t="33848" x="3457575" y="3543300"/>
          <p14:tracePt t="33865" x="3451225" y="3551238"/>
          <p14:tracePt t="33882" x="3436938" y="3557588"/>
          <p14:tracePt t="33899" x="3408363" y="3565525"/>
          <p14:tracePt t="33916" x="3379788" y="3565525"/>
          <p14:tracePt t="33933" x="3322638" y="3565525"/>
          <p14:tracePt t="33950" x="3194050" y="3571875"/>
          <p14:tracePt t="33968" x="3143250" y="3571875"/>
          <p14:tracePt t="33984" x="3071813" y="3579813"/>
          <p14:tracePt t="34003" x="2979738" y="3571875"/>
          <p14:tracePt t="34021" x="2879725" y="3565525"/>
          <p14:tracePt t="34038" x="2808288" y="3543300"/>
          <p14:tracePt t="34055" x="2743200" y="3536950"/>
          <p14:tracePt t="34072" x="2693988" y="3536950"/>
          <p14:tracePt t="34090" x="2643188" y="3529013"/>
          <p14:tracePt t="34107" x="2579688" y="3529013"/>
          <p14:tracePt t="34122" x="2508250" y="3529013"/>
          <p14:tracePt t="34138" x="2443163" y="3557588"/>
          <p14:tracePt t="34155" x="2393950" y="3586163"/>
          <p14:tracePt t="34172" x="2328863" y="3614738"/>
          <p14:tracePt t="34194" x="2251075" y="3671888"/>
          <p14:tracePt t="34207" x="2208213" y="3700463"/>
          <p14:tracePt t="34224" x="2122488" y="3779838"/>
          <p14:tracePt t="34242" x="2051050" y="3808413"/>
          <p14:tracePt t="34258" x="2014538" y="3836988"/>
          <p14:tracePt t="34276" x="1957388" y="3871913"/>
          <p14:tracePt t="34293" x="1900238" y="3894138"/>
          <p14:tracePt t="34296" x="1879600" y="3894138"/>
          <p14:tracePt t="34310" x="1857375" y="3894138"/>
          <p14:tracePt t="34327" x="1814513" y="3922713"/>
          <p14:tracePt t="34344" x="1793875" y="3929063"/>
          <p14:tracePt t="34361" x="1771650" y="3929063"/>
          <p14:tracePt t="34377" x="1751013" y="3929063"/>
          <p14:tracePt t="34396" x="1728788" y="3929063"/>
          <p14:tracePt t="34412" x="1708150" y="3929063"/>
          <p14:tracePt t="34429" x="1693863" y="3937000"/>
          <p14:tracePt t="34446" x="1671638" y="3957638"/>
          <p14:tracePt t="34463" x="1657350" y="3979863"/>
          <p14:tracePt t="34483" x="1643063" y="4000500"/>
          <p14:tracePt t="34499" x="1643063" y="4008438"/>
          <p14:tracePt t="34516" x="1643063" y="4014788"/>
          <p14:tracePt t="34533" x="1643063" y="4022725"/>
          <p14:tracePt t="34550" x="1643063" y="4037013"/>
          <p14:tracePt t="34566" x="1643063" y="4057650"/>
          <p14:tracePt t="34568" x="1643063" y="4079875"/>
          <p14:tracePt t="34583" x="1643063" y="4114800"/>
          <p14:tracePt t="34600" x="1643063" y="4214813"/>
          <p14:tracePt t="34618" x="1643063" y="4251325"/>
          <p14:tracePt t="34639" x="1643063" y="4300538"/>
          <p14:tracePt t="34651" x="1643063" y="4308475"/>
          <p14:tracePt t="34669" x="1643063" y="4337050"/>
          <p14:tracePt t="34687" x="1651000" y="4386263"/>
          <p14:tracePt t="34703" x="1657350" y="4414838"/>
          <p14:tracePt t="34719" x="1679575" y="4457700"/>
          <p14:tracePt t="34738" x="1693863" y="4522788"/>
          <p14:tracePt t="34754" x="1722438" y="4572000"/>
          <p14:tracePt t="34772" x="1751013" y="4665663"/>
          <p14:tracePt t="34788" x="1779588" y="4708525"/>
          <p14:tracePt t="34805" x="1793875" y="4751388"/>
          <p14:tracePt t="34822" x="1822450" y="4808538"/>
          <p14:tracePt t="34839" x="1836738" y="4872038"/>
          <p14:tracePt t="34858" x="1871663" y="4957763"/>
          <p14:tracePt t="34875" x="1893888" y="5014913"/>
          <p14:tracePt t="34892" x="1943100" y="5108575"/>
          <p14:tracePt t="34909" x="1985963" y="5194300"/>
          <p14:tracePt t="34927" x="2028825" y="5243513"/>
          <p14:tracePt t="34944" x="2065338" y="5286375"/>
          <p14:tracePt t="34963" x="2114550" y="5314950"/>
          <p14:tracePt t="34976" x="2143125" y="5329238"/>
          <p14:tracePt t="34995" x="2165350" y="5343525"/>
          <p14:tracePt t="35010" x="2193925" y="5365750"/>
          <p14:tracePt t="35027" x="2243138" y="5380038"/>
          <p14:tracePt t="35045" x="2308225" y="5408613"/>
          <p14:tracePt t="35061" x="2365375" y="5422900"/>
          <p14:tracePt t="35083" x="2393950" y="5443538"/>
          <p14:tracePt t="35097" x="2436813" y="5443538"/>
          <p14:tracePt t="35102" x="2465388" y="5451475"/>
          <p14:tracePt t="35114" x="2500313" y="5451475"/>
          <p14:tracePt t="35131" x="2536825" y="5457825"/>
          <p14:tracePt t="35149" x="2565400" y="5465763"/>
          <p14:tracePt t="35165" x="2600325" y="5465763"/>
          <p14:tracePt t="35181" x="2643188" y="5465763"/>
          <p14:tracePt t="35199" x="2671763" y="5465763"/>
          <p14:tracePt t="35215" x="2708275" y="5465763"/>
          <p14:tracePt t="35217" x="2728913" y="5465763"/>
          <p14:tracePt t="35232" x="2779713" y="5465763"/>
          <p14:tracePt t="35249" x="2851150" y="5465763"/>
          <p14:tracePt t="35266" x="2908300" y="5457825"/>
          <p14:tracePt t="35284" x="2979738" y="5443538"/>
          <p14:tracePt t="35287" x="3028950" y="5443538"/>
          <p14:tracePt t="35300" x="3065463" y="5443538"/>
          <p14:tracePt t="35318" x="3143250" y="5443538"/>
          <p14:tracePt t="35336" x="3222625" y="5437188"/>
          <p14:tracePt t="35352" x="3265488" y="5429250"/>
          <p14:tracePt t="35369" x="3314700" y="5429250"/>
          <p14:tracePt t="35386" x="3365500" y="5429250"/>
          <p14:tracePt t="35403" x="3429000" y="5429250"/>
          <p14:tracePt t="35421" x="3508375" y="5422900"/>
          <p14:tracePt t="35437" x="3586163" y="5414963"/>
          <p14:tracePt t="35454" x="3657600" y="5414963"/>
          <p14:tracePt t="35472" x="3743325" y="5422900"/>
          <p14:tracePt t="35491" x="3843338" y="5437188"/>
          <p14:tracePt t="35507" x="3922713" y="5443538"/>
          <p14:tracePt t="35524" x="4022725" y="5457825"/>
          <p14:tracePt t="35541" x="4065588" y="5465763"/>
          <p14:tracePt t="35558" x="4122738" y="5472113"/>
          <p14:tracePt t="35576" x="4237038" y="5486400"/>
          <p14:tracePt t="35591" x="4279900" y="5494338"/>
          <p14:tracePt t="35608" x="4357688" y="5522913"/>
          <p14:tracePt t="35626" x="4394200" y="5529263"/>
          <p14:tracePt t="35642" x="4437063" y="5543550"/>
          <p14:tracePt t="35660" x="4494213" y="5551488"/>
          <p14:tracePt t="35676" x="4529138" y="5572125"/>
          <p14:tracePt t="35693" x="4594225" y="5600700"/>
          <p14:tracePt t="35711" x="4629150" y="5608638"/>
          <p14:tracePt t="35729" x="4672013" y="5622925"/>
          <p14:tracePt t="35746" x="4694238" y="5629275"/>
          <p14:tracePt t="35762" x="4757738" y="5651500"/>
          <p14:tracePt t="35779" x="4837113" y="5657850"/>
          <p14:tracePt t="35796" x="4908550" y="5686425"/>
          <p14:tracePt t="35813" x="4994275" y="5708650"/>
          <p14:tracePt t="35830" x="5043488" y="5715000"/>
          <p14:tracePt t="35847" x="5100638" y="5722938"/>
          <p14:tracePt t="35865" x="5172075" y="5737225"/>
          <p14:tracePt t="35881" x="5243513" y="5751513"/>
          <p14:tracePt t="35898" x="5286375" y="5765800"/>
          <p14:tracePt t="35916" x="5357813" y="5800725"/>
          <p14:tracePt t="35933" x="5400675" y="5808663"/>
          <p14:tracePt t="35950" x="5465763" y="5808663"/>
          <p14:tracePt t="35969" x="5514975" y="5815013"/>
          <p14:tracePt t="35986" x="5551488" y="5815013"/>
          <p14:tracePt t="36003" x="5580063" y="5822950"/>
          <p14:tracePt t="36021" x="5594350" y="5829300"/>
          <p14:tracePt t="36343" x="5600700" y="5829300"/>
          <p14:tracePt t="36366" x="5608638" y="5837238"/>
          <p14:tracePt t="36372" x="5629275" y="5843588"/>
          <p14:tracePt t="36381" x="5657850" y="5857875"/>
          <p14:tracePt t="36395" x="5672138" y="5857875"/>
          <p14:tracePt t="36412" x="5751513" y="5880100"/>
          <p14:tracePt t="36429" x="5786438" y="5894388"/>
          <p14:tracePt t="36446" x="5829300" y="5908675"/>
          <p14:tracePt t="36463" x="5851525" y="5908675"/>
          <p14:tracePt t="36480" x="5857875" y="5908675"/>
          <p14:tracePt t="39075" x="0" y="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Dijkstra: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주 </a:t>
                </a:r>
                <a:r>
                  <a:rPr lang="ko-KR" altLang="en-US" dirty="0" err="1"/>
                  <a:t>반복문을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번 반복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내부 </a:t>
                </a:r>
                <a:r>
                  <a:rPr lang="ko-KR" altLang="en-US" dirty="0" err="1"/>
                  <a:t>반복문을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2n</a:t>
                </a:r>
                <a:r>
                  <a:rPr lang="ko-KR" altLang="en-US" dirty="0"/>
                  <a:t>번 반복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모든 정점 쌍의 </a:t>
                </a:r>
                <a:r>
                  <a:rPr lang="ko-KR" altLang="en-US" dirty="0" smtClean="0"/>
                  <a:t>최단 경로를 </a:t>
                </a:r>
                <a:r>
                  <a:rPr lang="ko-KR" altLang="en-US" dirty="0"/>
                  <a:t>구하려면 </a:t>
                </a:r>
                <a:r>
                  <a:rPr lang="en-US" altLang="ko-KR" dirty="0" smtClean="0"/>
                  <a:t>n</a:t>
                </a:r>
                <a:r>
                  <a:rPr lang="ko-KR" altLang="en-US" dirty="0"/>
                  <a:t>번 반복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 smtClean="0"/>
                  <a:t>Floyd-</a:t>
                </a:r>
                <a:r>
                  <a:rPr lang="en-US" altLang="ko-KR" dirty="0" err="1" smtClean="0"/>
                  <a:t>Warshall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ko-KR" altLang="en-US" dirty="0"/>
                  <a:t>모든 정점 쌍의 </a:t>
                </a:r>
                <a:r>
                  <a:rPr lang="ko-KR" altLang="en-US" dirty="0" smtClean="0"/>
                  <a:t>최단 경로 거리를 구함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중 </a:t>
                </a:r>
                <a:r>
                  <a:rPr lang="ko-KR" altLang="en-US" dirty="0" err="1" smtClean="0"/>
                  <a:t>반복문을</a:t>
                </a:r>
                <a:r>
                  <a:rPr lang="ko-KR" altLang="en-US" dirty="0" smtClean="0"/>
                  <a:t> 실행</a:t>
                </a:r>
                <a:endParaRPr lang="en-US" altLang="ko-KR" dirty="0" smtClean="0"/>
              </a:p>
              <a:p>
                <a:pPr lvl="1"/>
                <a:r>
                  <a:rPr lang="en-US" altLang="ko-KR" dirty="0"/>
                  <a:t>Floyd</a:t>
                </a:r>
                <a:r>
                  <a:rPr lang="ko-KR" altLang="en-US" dirty="0"/>
                  <a:t>의 알고리즘은 </a:t>
                </a:r>
                <a:r>
                  <a:rPr lang="ko-KR" altLang="en-US" dirty="0" smtClean="0"/>
                  <a:t>매우 간결한 반복 구문을 사용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604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최단 경로 알고리즘 시간 복잡도</a:t>
            </a:r>
          </a:p>
        </p:txBody>
      </p:sp>
    </p:spTree>
    <p:extLst>
      <p:ext uri="{BB962C8B-B14F-4D97-AF65-F5344CB8AC3E}">
        <p14:creationId xmlns:p14="http://schemas.microsoft.com/office/powerpoint/2010/main" val="35232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29"/>
    </mc:Choice>
    <mc:Fallback xmlns="">
      <p:transition spd="slow" advTm="487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232" x="7558088" y="5143500"/>
          <p14:tracePt t="4300" x="7558088" y="5137150"/>
          <p14:tracePt t="4311" x="7558088" y="5129213"/>
          <p14:tracePt t="4323" x="7558088" y="5108575"/>
          <p14:tracePt t="4340" x="7558088" y="5080000"/>
          <p14:tracePt t="4357" x="7566025" y="5022850"/>
          <p14:tracePt t="4374" x="7580313" y="4929188"/>
          <p14:tracePt t="4393" x="7580313" y="4714875"/>
          <p14:tracePt t="4410" x="7580313" y="4572000"/>
          <p14:tracePt t="4426" x="7580313" y="4457700"/>
          <p14:tracePt t="4443" x="7580313" y="4329113"/>
          <p14:tracePt t="4461" x="7566025" y="4222750"/>
          <p14:tracePt t="4466" x="7558088" y="4186238"/>
          <p14:tracePt t="4478" x="7551738" y="4122738"/>
          <p14:tracePt t="4493" x="7523163" y="4000500"/>
          <p14:tracePt t="4512" x="7486650" y="3922713"/>
          <p14:tracePt t="4528" x="7472363" y="3879850"/>
          <p14:tracePt t="4547" x="7443788" y="3851275"/>
          <p14:tracePt t="4554" x="7437438" y="3836988"/>
          <p14:tracePt t="4564" x="7429500" y="3829050"/>
          <p14:tracePt t="4580" x="7423150" y="3808413"/>
          <p14:tracePt t="4596" x="7408863" y="3794125"/>
          <p14:tracePt t="4613" x="7400925" y="3779838"/>
          <p14:tracePt t="4630" x="7386638" y="3743325"/>
          <p14:tracePt t="4647" x="7358063" y="3700463"/>
          <p14:tracePt t="4665" x="7337425" y="3643313"/>
          <p14:tracePt t="4682" x="7315200" y="3614738"/>
          <p14:tracePt t="4699" x="7308850" y="3608388"/>
          <p14:tracePt t="4716" x="7294563" y="3600450"/>
          <p14:tracePt t="5216" x="7286625" y="3600450"/>
          <p14:tracePt t="5223" x="7280275" y="3600450"/>
          <p14:tracePt t="5231" x="7265988" y="3594100"/>
          <p14:tracePt t="5248" x="7237413" y="3594100"/>
          <p14:tracePt t="5263" x="7215188" y="3594100"/>
          <p14:tracePt t="5280" x="7194550" y="3594100"/>
          <p14:tracePt t="5297" x="7151688" y="3600450"/>
          <p14:tracePt t="5314" x="7108825" y="3600450"/>
          <p14:tracePt t="5331" x="7080250" y="3600450"/>
          <p14:tracePt t="5350" x="7058025" y="3608388"/>
          <p14:tracePt t="5365" x="7029450" y="3608388"/>
          <p14:tracePt t="5384" x="6965950" y="3614738"/>
          <p14:tracePt t="5400" x="6865938" y="3651250"/>
          <p14:tracePt t="5416" x="6637338" y="3729038"/>
          <p14:tracePt t="5433" x="6443663" y="3800475"/>
          <p14:tracePt t="5451" x="6280150" y="3894138"/>
          <p14:tracePt t="5468" x="6108700" y="3957638"/>
          <p14:tracePt t="5485" x="5951538" y="4000500"/>
          <p14:tracePt t="5502" x="5665788" y="4029075"/>
          <p14:tracePt t="5519" x="5494338" y="4065588"/>
          <p14:tracePt t="5536" x="5265738" y="4100513"/>
          <p14:tracePt t="5554" x="5037138" y="4137025"/>
          <p14:tracePt t="5557" x="4929188" y="4151313"/>
          <p14:tracePt t="5571" x="4843463" y="4165600"/>
          <p14:tracePt t="5587" x="4579938" y="4208463"/>
          <p14:tracePt t="5605" x="4386263" y="4208463"/>
          <p14:tracePt t="5621" x="4129088" y="4214813"/>
          <p14:tracePt t="5638" x="3914775" y="4222750"/>
          <p14:tracePt t="5656" x="3651250" y="4237038"/>
          <p14:tracePt t="5673" x="3271838" y="4271963"/>
          <p14:tracePt t="5690" x="3100388" y="4286250"/>
          <p14:tracePt t="5707" x="2957513" y="4286250"/>
          <p14:tracePt t="5724" x="2800350" y="4286250"/>
          <p14:tracePt t="5743" x="2593975" y="4271963"/>
          <p14:tracePt t="5758" x="2536825" y="4271963"/>
          <p14:tracePt t="5776" x="2457450" y="4271963"/>
          <p14:tracePt t="5793" x="2443163" y="4271963"/>
          <p14:tracePt t="5950" x="2465388" y="4271963"/>
          <p14:tracePt t="5958" x="2514600" y="4271963"/>
          <p14:tracePt t="5968" x="2571750" y="4265613"/>
          <p14:tracePt t="5982" x="2686050" y="4243388"/>
          <p14:tracePt t="5999" x="2808288" y="4222750"/>
          <p14:tracePt t="6014" x="2914650" y="4214813"/>
          <p14:tracePt t="6033" x="3028950" y="4208463"/>
          <p14:tracePt t="6050" x="3108325" y="4208463"/>
          <p14:tracePt t="6066" x="3171825" y="4200525"/>
          <p14:tracePt t="6083" x="3265488" y="4186238"/>
          <p14:tracePt t="6102" x="3357563" y="4179888"/>
          <p14:tracePt t="6117" x="3500438" y="4171950"/>
          <p14:tracePt t="6134" x="3636963" y="4165600"/>
          <p14:tracePt t="6151" x="3800475" y="4157663"/>
          <p14:tracePt t="6168" x="3908425" y="4157663"/>
          <p14:tracePt t="6186" x="4014788" y="4157663"/>
          <p14:tracePt t="6203" x="4071938" y="4151313"/>
          <p14:tracePt t="6221" x="4208463" y="4129088"/>
          <p14:tracePt t="6237" x="4279900" y="4114800"/>
          <p14:tracePt t="6254" x="4357688" y="4108450"/>
          <p14:tracePt t="6271" x="4400550" y="4094163"/>
          <p14:tracePt t="6287" x="4414838" y="4086225"/>
          <p14:tracePt t="6306" x="4422775" y="4086225"/>
          <p14:tracePt t="6339" x="4429125" y="4086225"/>
          <p14:tracePt t="6356" x="4437063" y="4086225"/>
          <p14:tracePt t="6373" x="4443413" y="4086225"/>
          <p14:tracePt t="6390" x="4457700" y="4086225"/>
          <p14:tracePt t="6409" x="4471988" y="4086225"/>
          <p14:tracePt t="6426" x="4479925" y="4086225"/>
          <p14:tracePt t="6569" x="4471988" y="4094163"/>
          <p14:tracePt t="6581" x="4471988" y="4100513"/>
          <p14:tracePt t="6590" x="4471988" y="4108450"/>
          <p14:tracePt t="6596" x="4465638" y="4114800"/>
          <p14:tracePt t="6612" x="4443413" y="4122738"/>
          <p14:tracePt t="6629" x="4437063" y="4122738"/>
          <p14:tracePt t="6647" x="4429125" y="4137025"/>
          <p14:tracePt t="6664" x="4414838" y="4143375"/>
          <p14:tracePt t="6683" x="4394200" y="4157663"/>
          <p14:tracePt t="6732" x="4386263" y="4157663"/>
          <p14:tracePt t="6762" x="4386263" y="4165600"/>
          <p14:tracePt t="7025" x="4414838" y="4165600"/>
          <p14:tracePt t="7036" x="4429125" y="4157663"/>
          <p14:tracePt t="7047" x="4451350" y="4157663"/>
          <p14:tracePt t="7057" x="4479925" y="4151313"/>
          <p14:tracePt t="7074" x="4508500" y="4151313"/>
          <p14:tracePt t="7092" x="4514850" y="4151313"/>
          <p14:tracePt t="7109" x="4522788" y="4143375"/>
          <p14:tracePt t="7248" x="4529138" y="4143375"/>
          <p14:tracePt t="7251" x="4537075" y="4143375"/>
          <p14:tracePt t="7372" x="4543425" y="4143375"/>
          <p14:tracePt t="7393" x="4557713" y="4143375"/>
          <p14:tracePt t="7403" x="4565650" y="4143375"/>
          <p14:tracePt t="7407" x="4572000" y="4143375"/>
          <p14:tracePt t="7424" x="4579938" y="4143375"/>
          <p14:tracePt t="7442" x="4586288" y="4143375"/>
          <p14:tracePt t="7452" x="4594225" y="4143375"/>
          <p14:tracePt t="7467" x="4608513" y="4143375"/>
          <p14:tracePt t="7486" x="4622800" y="4143375"/>
          <p14:tracePt t="7501" x="4637088" y="4143375"/>
          <p14:tracePt t="7519" x="4651375" y="4157663"/>
          <p14:tracePt t="7535" x="4694238" y="4165600"/>
          <p14:tracePt t="7553" x="4729163" y="4171950"/>
          <p14:tracePt t="7569" x="4794250" y="4171950"/>
          <p14:tracePt t="7587" x="4865688" y="4179888"/>
          <p14:tracePt t="7604" x="4894263" y="4186238"/>
          <p14:tracePt t="7620" x="4908550" y="4186238"/>
          <p14:tracePt t="7700" x="4914900" y="4186238"/>
          <p14:tracePt t="7716" x="4929188" y="4186238"/>
          <p14:tracePt t="7720" x="4937125" y="4186238"/>
          <p14:tracePt t="7728" x="4943475" y="4186238"/>
          <p14:tracePt t="7740" x="4951413" y="4186238"/>
          <p14:tracePt t="7758" x="4965700" y="4186238"/>
          <p14:tracePt t="7775" x="4979988" y="4186238"/>
          <p14:tracePt t="7956" x="4972050" y="4186238"/>
          <p14:tracePt t="7964" x="4965700" y="4186238"/>
          <p14:tracePt t="7971" x="4957763" y="4186238"/>
          <p14:tracePt t="7986" x="4937125" y="4194175"/>
          <p14:tracePt t="8002" x="4922838" y="4200525"/>
          <p14:tracePt t="8014" x="4908550" y="4200525"/>
          <p14:tracePt t="8031" x="4886325" y="4200525"/>
          <p14:tracePt t="8049" x="4851400" y="4200525"/>
          <p14:tracePt t="8069" x="4843463" y="4200525"/>
          <p14:tracePt t="8082" x="4814888" y="4200525"/>
          <p14:tracePt t="8101" x="4794250" y="4194175"/>
          <p14:tracePt t="8116" x="4757738" y="4186238"/>
          <p14:tracePt t="8136" x="4708525" y="4179888"/>
          <p14:tracePt t="8151" x="4672013" y="4171950"/>
          <p14:tracePt t="8168" x="4651375" y="4165600"/>
          <p14:tracePt t="8186" x="4629150" y="4165600"/>
          <p14:tracePt t="8208" x="4579938" y="4143375"/>
          <p14:tracePt t="8219" x="4572000" y="4143375"/>
          <p14:tracePt t="8237" x="4508500" y="4129088"/>
          <p14:tracePt t="8254" x="4486275" y="4114800"/>
          <p14:tracePt t="8271" x="4437063" y="4100513"/>
          <p14:tracePt t="8288" x="4379913" y="4100513"/>
          <p14:tracePt t="8306" x="4314825" y="4079875"/>
          <p14:tracePt t="8324" x="4279900" y="4071938"/>
          <p14:tracePt t="8340" x="4251325" y="4071938"/>
          <p14:tracePt t="8357" x="4222750" y="4057650"/>
          <p14:tracePt t="8374" x="4200525" y="4057650"/>
          <p14:tracePt t="8391" x="4171950" y="4051300"/>
          <p14:tracePt t="8408" x="4151313" y="4043363"/>
          <p14:tracePt t="8426" x="4129088" y="4037013"/>
          <p14:tracePt t="8445" x="4114800" y="4037013"/>
          <p14:tracePt t="8461" x="4100513" y="4029075"/>
          <p14:tracePt t="8566" x="4094163" y="4022725"/>
          <p14:tracePt t="8572" x="4079875" y="4014788"/>
          <p14:tracePt t="8581" x="4071938" y="4014788"/>
          <p14:tracePt t="8596" x="4051300" y="4008438"/>
          <p14:tracePt t="8614" x="4037013" y="4000500"/>
          <p14:tracePt t="8631" x="4029075" y="4000500"/>
          <p14:tracePt t="8650" x="3994150" y="4000500"/>
          <p14:tracePt t="8667" x="3971925" y="3994150"/>
          <p14:tracePt t="8683" x="3937000" y="3979863"/>
          <p14:tracePt t="8701" x="3871913" y="3951288"/>
          <p14:tracePt t="8717" x="3814763" y="3929063"/>
          <p14:tracePt t="8734" x="3771900" y="3914775"/>
          <p14:tracePt t="8751" x="3736975" y="3908425"/>
          <p14:tracePt t="8768" x="3729038" y="3908425"/>
          <p14:tracePt t="8839" x="3722688" y="3908425"/>
          <p14:tracePt t="8864" x="3714750" y="3900488"/>
          <p14:tracePt t="8873" x="3708400" y="3900488"/>
          <p14:tracePt t="8899" x="3700463" y="3886200"/>
          <p14:tracePt t="8920" x="3694113" y="3879850"/>
          <p14:tracePt t="8926" x="3694113" y="3871913"/>
          <p14:tracePt t="8939" x="3679825" y="3865563"/>
          <p14:tracePt t="8956" x="3671888" y="3857625"/>
          <p14:tracePt t="8974" x="3657600" y="3857625"/>
          <p14:tracePt t="8990" x="3636963" y="3851275"/>
          <p14:tracePt t="9008" x="3622675" y="3851275"/>
          <p14:tracePt t="9027" x="3600450" y="3843338"/>
          <p14:tracePt t="9044" x="3594100" y="3843338"/>
          <p14:tracePt t="9131" x="3594100" y="3836988"/>
          <p14:tracePt t="9134" x="3586163" y="3836988"/>
          <p14:tracePt t="9151" x="3579813" y="3836988"/>
          <p14:tracePt t="9164" x="3571875" y="3836988"/>
          <p14:tracePt t="9179" x="3565525" y="3836988"/>
          <p14:tracePt t="9197" x="3557588" y="3829050"/>
          <p14:tracePt t="9214" x="3543300" y="3829050"/>
          <p14:tracePt t="9231" x="3536950" y="3829050"/>
          <p14:tracePt t="9248" x="3529013" y="3822700"/>
          <p14:tracePt t="9265" x="3522663" y="3814763"/>
          <p14:tracePt t="9283" x="3494088" y="3814763"/>
          <p14:tracePt t="9299" x="3479800" y="3814763"/>
          <p14:tracePt t="9316" x="3471863" y="3814763"/>
          <p14:tracePt t="9334" x="3457575" y="3814763"/>
          <p14:tracePt t="9351" x="3451225" y="3814763"/>
          <p14:tracePt t="9368" x="3443288" y="3814763"/>
          <p14:tracePt t="9385" x="3429000" y="3814763"/>
          <p14:tracePt t="9403" x="3414713" y="3814763"/>
          <p14:tracePt t="9420" x="3408363" y="3814763"/>
          <p14:tracePt t="9437" x="3394075" y="3814763"/>
          <p14:tracePt t="9454" x="3386138" y="3814763"/>
          <p14:tracePt t="9489" x="3379788" y="3814763"/>
          <p14:tracePt t="9544" x="3371850" y="3814763"/>
          <p14:tracePt t="9590" x="3365500" y="3814763"/>
          <p14:tracePt t="9605" x="3357563" y="3814763"/>
          <p14:tracePt t="9622" x="3351213" y="3814763"/>
          <p14:tracePt t="9683" x="3343275" y="3814763"/>
          <p14:tracePt t="9753" x="3336925" y="3814763"/>
          <p14:tracePt t="9871" x="3328988" y="3814763"/>
          <p14:tracePt t="10144" x="3343275" y="3814763"/>
          <p14:tracePt t="10153" x="3357563" y="3814763"/>
          <p14:tracePt t="10159" x="3365500" y="3814763"/>
          <p14:tracePt t="10173" x="3394075" y="3814763"/>
          <p14:tracePt t="10190" x="3414713" y="3814763"/>
          <p14:tracePt t="10209" x="3471863" y="3808413"/>
          <p14:tracePt t="10227" x="3508375" y="3800475"/>
          <p14:tracePt t="10241" x="3536950" y="3800475"/>
          <p14:tracePt t="10259" x="3629025" y="3800475"/>
          <p14:tracePt t="10276" x="3686175" y="3800475"/>
          <p14:tracePt t="10294" x="3714750" y="3800475"/>
          <p14:tracePt t="10311" x="3743325" y="3800475"/>
          <p14:tracePt t="10327" x="3751263" y="3800475"/>
          <p14:tracePt t="10345" x="3757613" y="3800475"/>
          <p14:tracePt t="10708" x="3765550" y="3794125"/>
          <p14:tracePt t="10719" x="3771900" y="3765550"/>
          <p14:tracePt t="10740" x="3779838" y="3722688"/>
          <p14:tracePt t="10757" x="3779838" y="3594100"/>
          <p14:tracePt t="10775" x="3751263" y="3479800"/>
          <p14:tracePt t="10791" x="3736975" y="3414713"/>
          <p14:tracePt t="10808" x="3700463" y="3328988"/>
          <p14:tracePt t="10826" x="3671888" y="3265488"/>
          <p14:tracePt t="10844" x="3636963" y="3208338"/>
          <p14:tracePt t="10861" x="3565525" y="3065463"/>
          <p14:tracePt t="10876" x="3536950" y="3022600"/>
          <p14:tracePt t="10895" x="3422650" y="2808288"/>
          <p14:tracePt t="10912" x="3365500" y="2743200"/>
          <p14:tracePt t="10929" x="3308350" y="2636838"/>
          <p14:tracePt t="10946" x="3236913" y="2543175"/>
          <p14:tracePt t="10950" x="3214688" y="2508250"/>
          <p14:tracePt t="10963" x="3151188" y="2422525"/>
          <p14:tracePt t="10981" x="3100388" y="2351088"/>
          <p14:tracePt t="10997" x="3028950" y="2279650"/>
          <p14:tracePt t="11014" x="2986088" y="2236788"/>
          <p14:tracePt t="11031" x="2943225" y="2200275"/>
          <p14:tracePt t="11050" x="2857500" y="2128838"/>
          <p14:tracePt t="11066" x="2808288" y="2085975"/>
          <p14:tracePt t="11083" x="2751138" y="2036763"/>
          <p14:tracePt t="11100" x="2700338" y="1971675"/>
          <p14:tracePt t="11117" x="2671763" y="1928813"/>
          <p14:tracePt t="11133" x="2608263" y="1885950"/>
          <p14:tracePt t="11150" x="2579688" y="1851025"/>
          <p14:tracePt t="11167" x="2551113" y="1843088"/>
          <p14:tracePt t="11184" x="2543175" y="1843088"/>
          <p14:tracePt t="11202" x="2543175" y="1836738"/>
          <p14:tracePt t="11238" x="2536825" y="1836738"/>
          <p14:tracePt t="11270" x="2536825" y="1828800"/>
          <p14:tracePt t="11419" x="2543175" y="1822450"/>
          <p14:tracePt t="11424" x="2565400" y="1822450"/>
          <p14:tracePt t="11433" x="2579688" y="1814513"/>
          <p14:tracePt t="11441" x="2586038" y="1814513"/>
          <p14:tracePt t="11460" x="2614613" y="1814513"/>
          <p14:tracePt t="11476" x="2657475" y="1814513"/>
          <p14:tracePt t="11495" x="2771775" y="1836738"/>
          <p14:tracePt t="11512" x="2879725" y="1865313"/>
          <p14:tracePt t="11529" x="2971800" y="1879600"/>
          <p14:tracePt t="11545" x="3028950" y="1879600"/>
          <p14:tracePt t="11550" x="3057525" y="1885950"/>
          <p14:tracePt t="11561" x="3065463" y="1885950"/>
          <p14:tracePt t="11579" x="3079750" y="1885950"/>
          <p14:tracePt t="12003" x="3094038" y="1885950"/>
          <p14:tracePt t="12018" x="3100388" y="1885950"/>
          <p14:tracePt t="12028" x="3108325" y="1885950"/>
          <p14:tracePt t="12034" x="3108325" y="1879600"/>
          <p14:tracePt t="12044" x="3122613" y="1879600"/>
          <p14:tracePt t="12058" x="3128963" y="1879600"/>
          <p14:tracePt t="12076" x="3143250" y="1879600"/>
          <p14:tracePt t="12110" x="3151188" y="1871663"/>
          <p14:tracePt t="12192" x="3157538" y="1871663"/>
          <p14:tracePt t="48454" x="0" y="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9055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  <a:r>
              <a:rPr lang="en-US" altLang="ko-KR" sz="4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</a:p>
        </p:txBody>
      </p:sp>
      <p:pic>
        <p:nvPicPr>
          <p:cNvPr id="43012" name="Picture 4" descr="question clipart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00" y="1505930"/>
            <a:ext cx="4680520" cy="35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56"/>
    </mc:Choice>
    <mc:Fallback xmlns="">
      <p:transition spd="slow" advTm="3545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그래프 </a:t>
            </a:r>
            <a:r>
              <a:rPr lang="en-US" altLang="ko-KR" dirty="0" smtClean="0"/>
              <a:t>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(V, E)</a:t>
            </a:r>
            <a:r>
              <a:rPr lang="ko-KR" altLang="en-US" dirty="0" smtClean="0"/>
              <a:t>로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정점</a:t>
            </a:r>
            <a:r>
              <a:rPr lang="en-US" altLang="ko-KR" dirty="0" smtClean="0"/>
              <a:t>(vertices)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(node)</a:t>
            </a:r>
          </a:p>
          <a:p>
            <a:pPr lvl="1"/>
            <a:r>
              <a:rPr lang="ko-KR" altLang="en-US" dirty="0" smtClean="0"/>
              <a:t>간선</a:t>
            </a:r>
            <a:r>
              <a:rPr lang="en-US" altLang="ko-KR" dirty="0" smtClean="0"/>
              <a:t>(edge)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</a:t>
            </a:r>
            <a:r>
              <a:rPr lang="en-US" altLang="ko-KR" dirty="0" smtClean="0"/>
              <a:t>(link): </a:t>
            </a:r>
            <a:r>
              <a:rPr lang="ko-KR" altLang="en-US" dirty="0" smtClean="0"/>
              <a:t>정점들 간의 관계 의미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? </a:t>
            </a:r>
            <a:r>
              <a:rPr lang="ko-KR" altLang="en-US" dirty="0" smtClean="0"/>
              <a:t>같은 그래프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그래프 정의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29000"/>
            <a:ext cx="6885765" cy="27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49"/>
    </mc:Choice>
    <mc:Fallback xmlns="">
      <p:transition spd="slow" advTm="5644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간선의 종류에 따라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무방향</a:t>
            </a:r>
            <a:r>
              <a:rPr lang="ko-KR" altLang="ko-KR" dirty="0" smtClean="0"/>
              <a:t> 그래프(undirected graph)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(A, B) = (B, A)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ko-KR" dirty="0" smtClean="0"/>
              <a:t>방향 그래프(directed graph)</a:t>
            </a:r>
            <a:endParaRPr lang="ko-KR" altLang="en-US" dirty="0" smtClean="0"/>
          </a:p>
          <a:p>
            <a:pPr lvl="2"/>
            <a:r>
              <a:rPr lang="ko-KR" altLang="ko-KR" dirty="0" smtClean="0"/>
              <a:t>&lt;A, B&gt;</a:t>
            </a:r>
            <a:r>
              <a:rPr lang="en-US" altLang="ko-KR" dirty="0" smtClean="0"/>
              <a:t> ≠</a:t>
            </a:r>
            <a:r>
              <a:rPr lang="ko-KR" altLang="ko-KR" dirty="0" smtClean="0"/>
              <a:t> &lt;B, A&gt;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그래프의 종류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2767955"/>
            <a:ext cx="5353050" cy="800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05" y="1563545"/>
            <a:ext cx="1685925" cy="1962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75" y="4963583"/>
            <a:ext cx="6429375" cy="4095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592" y="3584485"/>
            <a:ext cx="10001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65"/>
    </mc:Choice>
    <mc:Fallback xmlns="">
      <p:transition spd="slow" advTm="12366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65" y="1493785"/>
            <a:ext cx="3686255" cy="1980220"/>
          </a:xfrm>
          <a:prstGeom prst="rect">
            <a:avLst/>
          </a:prstGeom>
        </p:spPr>
      </p:pic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82860" y="1493785"/>
            <a:ext cx="4899230" cy="45259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가중치 그래프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간선에 비용이나 가중치가 할당된 그래프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부분 그래프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4104075"/>
            <a:ext cx="5445605" cy="164969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그래프의 종류</a:t>
            </a:r>
          </a:p>
        </p:txBody>
      </p:sp>
    </p:spTree>
    <p:extLst>
      <p:ext uri="{BB962C8B-B14F-4D97-AF65-F5344CB8AC3E}">
        <p14:creationId xmlns:p14="http://schemas.microsoft.com/office/powerpoint/2010/main" val="20395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84"/>
    </mc:Choice>
    <mc:Fallback xmlns="">
      <p:transition spd="slow" advTm="6498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인접 정점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간선에 의해 직접 연결된 정점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차수</a:t>
            </a:r>
            <a:r>
              <a:rPr lang="en-US" altLang="ko-KR" dirty="0" smtClean="0"/>
              <a:t>(degree)</a:t>
            </a:r>
          </a:p>
          <a:p>
            <a:pPr lvl="1"/>
            <a:r>
              <a:rPr lang="ko-KR" altLang="en-US" dirty="0" smtClean="0"/>
              <a:t>정점에 연결된 간선의 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무방향</a:t>
            </a:r>
            <a:r>
              <a:rPr lang="ko-KR" altLang="en-US" dirty="0" smtClean="0"/>
              <a:t> 그래프</a:t>
            </a:r>
          </a:p>
          <a:p>
            <a:pPr lvl="2"/>
            <a:r>
              <a:rPr lang="ko-KR" altLang="en-US" dirty="0" smtClean="0"/>
              <a:t>차수의 합은 간선 수의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방향 그래프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진입차수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진출차수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</a:t>
            </a:r>
            <a:r>
              <a:rPr lang="ko-KR" altLang="en-US" dirty="0"/>
              <a:t>진입</a:t>
            </a:r>
            <a:r>
              <a:rPr lang="en-US" altLang="ko-KR" dirty="0"/>
              <a:t>(</a:t>
            </a:r>
            <a:r>
              <a:rPr lang="ko-KR" altLang="en-US" dirty="0"/>
              <a:t>진출</a:t>
            </a:r>
            <a:r>
              <a:rPr lang="en-US" altLang="ko-KR" dirty="0"/>
              <a:t>) </a:t>
            </a:r>
            <a:r>
              <a:rPr lang="ko-KR" altLang="en-US" dirty="0"/>
              <a:t>차수의 합은 간선의 수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그래프의 용어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61" y="2796309"/>
            <a:ext cx="1589593" cy="1850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330" y="2438890"/>
            <a:ext cx="942979" cy="27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00"/>
    </mc:Choice>
    <mc:Fallback xmlns="">
      <p:transition spd="slow" advTm="884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16027</TotalTime>
  <Words>1418</Words>
  <Application>Microsoft Office PowerPoint</Application>
  <PresentationFormat>화면 슬라이드 쇼(4:3)</PresentationFormat>
  <Paragraphs>380</Paragraphs>
  <Slides>58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굴림</vt:lpstr>
      <vt:lpstr>맑은 고딕</vt:lpstr>
      <vt:lpstr>한양해서</vt:lpstr>
      <vt:lpstr>휴먼엑스포</vt:lpstr>
      <vt:lpstr>Arial</vt:lpstr>
      <vt:lpstr>Cambria Math</vt:lpstr>
      <vt:lpstr>Times New Roman</vt:lpstr>
      <vt:lpstr>Trebuchet MS</vt:lpstr>
      <vt:lpstr>Wingdings</vt:lpstr>
      <vt:lpstr>Office 테마</vt:lpstr>
      <vt:lpstr>         그래프</vt:lpstr>
      <vt:lpstr>PowerPoint 프레젠테이션</vt:lpstr>
      <vt:lpstr>10.1 그래프란?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10.2 그래프의 표현</vt:lpstr>
      <vt:lpstr>PowerPoint 프레젠테이션</vt:lpstr>
      <vt:lpstr>PowerPoint 프레젠테이션</vt:lpstr>
      <vt:lpstr>그래프의 표현</vt:lpstr>
      <vt:lpstr>PowerPoint 프레젠테이션</vt:lpstr>
      <vt:lpstr>PowerPoint 프레젠테이션</vt:lpstr>
      <vt:lpstr>PowerPoint 프레젠테이션</vt:lpstr>
      <vt:lpstr>PowerPoint 프레젠테이션</vt:lpstr>
      <vt:lpstr>10.3 그래프의 탐색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10.4 연결 성분 검사</vt:lpstr>
      <vt:lpstr>PowerPoint 프레젠테이션</vt:lpstr>
      <vt:lpstr>PowerPoint 프레젠테이션</vt:lpstr>
      <vt:lpstr>PowerPoint 프레젠테이션</vt:lpstr>
      <vt:lpstr>10.5 신장 트리 (spanning tree)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           가중치 그래프</vt:lpstr>
      <vt:lpstr>최소신장트리(Minimum Spanning Tree)</vt:lpstr>
      <vt:lpstr>최소신장트리(Minimum Spanning Tree)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11.4 최단 경로</vt:lpstr>
      <vt:lpstr>PowerPoint 프레젠테이션</vt:lpstr>
      <vt:lpstr>PowerPoint 프레젠테이션</vt:lpstr>
      <vt:lpstr>PowerPoint 프레젠테이션</vt:lpstr>
      <vt:lpstr>최단 경로 알고리즘 의사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한국기술교육대학교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11장.그래프</dc:title>
  <dc:creator>최영규</dc:creator>
  <cp:lastModifiedBy>황환규</cp:lastModifiedBy>
  <cp:revision>318</cp:revision>
  <cp:lastPrinted>2020-03-08T08:10:44Z</cp:lastPrinted>
  <dcterms:created xsi:type="dcterms:W3CDTF">2004-02-19T02:52:38Z</dcterms:created>
  <dcterms:modified xsi:type="dcterms:W3CDTF">2021-11-30T08:26:12Z</dcterms:modified>
</cp:coreProperties>
</file>